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1" r:id="rId1"/>
  </p:sldMasterIdLst>
  <p:notesMasterIdLst>
    <p:notesMasterId r:id="rId3"/>
  </p:notesMasterIdLst>
  <p:sldIdLst>
    <p:sldId id="27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45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7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107E84-29E3-4354-B46D-CC6DB61DA124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CE226-9526-4513-B824-7432692DB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3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DFA5-C153-4AED-BB47-53258F1A0C77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C44BC-0EED-4CD2-B1C0-12607BAFF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726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DFA5-C153-4AED-BB47-53258F1A0C77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C44BC-0EED-4CD2-B1C0-12607BAFF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144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DFA5-C153-4AED-BB47-53258F1A0C77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C44BC-0EED-4CD2-B1C0-12607BAFF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071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RP_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355850" y="503238"/>
            <a:ext cx="6521450" cy="0"/>
          </a:xfrm>
          <a:prstGeom prst="line">
            <a:avLst/>
          </a:prstGeom>
          <a:ln>
            <a:solidFill>
              <a:srgbClr val="FFB61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2355850" y="6359525"/>
            <a:ext cx="6521450" cy="0"/>
          </a:xfrm>
          <a:prstGeom prst="line">
            <a:avLst/>
          </a:prstGeom>
          <a:ln>
            <a:solidFill>
              <a:srgbClr val="FFB61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41550" y="1358900"/>
            <a:ext cx="6635750" cy="4832649"/>
          </a:xfrm>
        </p:spPr>
        <p:txBody>
          <a:bodyPr>
            <a:noAutofit/>
          </a:bodyPr>
          <a:lstStyle>
            <a:lvl1pPr marL="0" indent="0" algn="l">
              <a:lnSpc>
                <a:spcPct val="140000"/>
              </a:lnSpc>
              <a:buNone/>
              <a:defRPr sz="1800" b="0" i="1">
                <a:solidFill>
                  <a:srgbClr val="0F75B1"/>
                </a:solidFill>
                <a:latin typeface="Arial"/>
                <a:cs typeface="Arial"/>
              </a:defRPr>
            </a:lvl1pPr>
            <a:lvl2pPr marL="742950" marR="0" indent="-285750" algn="l" defTabSz="457200" rtl="0" eaLnBrk="1" fontAlgn="auto" latinLnBrk="0" hangingPunct="1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1800" baseline="0">
                <a:solidFill>
                  <a:srgbClr val="0F75B1"/>
                </a:solidFill>
                <a:latin typeface="Arial"/>
                <a:cs typeface="Arial"/>
              </a:defRPr>
            </a:lvl2pPr>
            <a:lvl3pPr algn="l">
              <a:lnSpc>
                <a:spcPct val="140000"/>
              </a:lnSpc>
              <a:defRPr sz="2000">
                <a:solidFill>
                  <a:srgbClr val="FFFFFF"/>
                </a:solidFill>
                <a:latin typeface="Arial"/>
                <a:cs typeface="Arial"/>
              </a:defRPr>
            </a:lvl3pPr>
            <a:lvl4pPr algn="l">
              <a:lnSpc>
                <a:spcPct val="140000"/>
              </a:lnSpc>
              <a:defRPr>
                <a:solidFill>
                  <a:srgbClr val="FFFFFF"/>
                </a:solidFill>
                <a:latin typeface="Arial"/>
                <a:cs typeface="Arial"/>
              </a:defRPr>
            </a:lvl4pPr>
            <a:lvl5pPr algn="l">
              <a:lnSpc>
                <a:spcPct val="140000"/>
              </a:lnSpc>
              <a:defRPr>
                <a:solidFill>
                  <a:srgbClr val="FFFFFF"/>
                </a:solidFill>
                <a:latin typeface="Arial"/>
                <a:cs typeface="Arial"/>
              </a:defRPr>
            </a:lvl5pPr>
          </a:lstStyle>
          <a:p>
            <a:pPr>
              <a:lnSpc>
                <a:spcPct val="120000"/>
              </a:lnSpc>
            </a:pPr>
            <a:r>
              <a:rPr lang="en-US" sz="3200" baseline="30000" dirty="0" err="1"/>
              <a:t>Aenean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eu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leo</a:t>
            </a:r>
            <a:r>
              <a:rPr lang="en-US" sz="3200" baseline="30000" dirty="0"/>
              <a:t> quam </a:t>
            </a:r>
            <a:r>
              <a:rPr lang="en-US" sz="3200" baseline="30000" dirty="0" err="1"/>
              <a:t>pellentesque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ornare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sem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lacinia</a:t>
            </a:r>
            <a:r>
              <a:rPr lang="en-US" sz="3200" baseline="30000" dirty="0"/>
              <a:t> quam </a:t>
            </a:r>
            <a:r>
              <a:rPr lang="en-US" sz="3200" baseline="30000" dirty="0" err="1"/>
              <a:t>venenatis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vestibulum</a:t>
            </a:r>
            <a:r>
              <a:rPr lang="en-US" sz="3200" baseline="30000" dirty="0"/>
              <a:t>. </a:t>
            </a:r>
            <a:r>
              <a:rPr lang="en-US" sz="3200" baseline="30000" dirty="0" err="1"/>
              <a:t>Ornare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sem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lacinia</a:t>
            </a:r>
            <a:r>
              <a:rPr lang="en-US" sz="3200" baseline="30000" dirty="0"/>
              <a:t> quam </a:t>
            </a:r>
            <a:r>
              <a:rPr lang="en-US" sz="3200" baseline="30000" dirty="0" err="1"/>
              <a:t>venenatis</a:t>
            </a:r>
            <a:r>
              <a:rPr lang="en-US" sz="3200" baseline="30000" dirty="0"/>
              <a:t> </a:t>
            </a:r>
            <a:r>
              <a:rPr lang="en-US" sz="3200" baseline="30000" dirty="0" err="1"/>
              <a:t>vestibulum</a:t>
            </a:r>
            <a:r>
              <a:rPr lang="en-US" sz="3200" baseline="30000" dirty="0"/>
              <a:t>.</a:t>
            </a:r>
          </a:p>
          <a:p>
            <a:pPr marL="457200" indent="-457200">
              <a:lnSpc>
                <a:spcPct val="130000"/>
              </a:lnSpc>
              <a:spcBef>
                <a:spcPts val="1824"/>
              </a:spcBef>
              <a:buFont typeface="Arial"/>
              <a:buChar char="•"/>
            </a:pPr>
            <a:r>
              <a:rPr lang="en-US" sz="2000" b="0" i="0" baseline="30000" dirty="0" err="1"/>
              <a:t>Curabitur</a:t>
            </a:r>
            <a:r>
              <a:rPr lang="en-US" sz="2000" b="0" i="0" baseline="30000" dirty="0"/>
              <a:t> </a:t>
            </a:r>
            <a:r>
              <a:rPr lang="en-US" sz="2000" b="0" i="0" baseline="30000" dirty="0" err="1"/>
              <a:t>blandit</a:t>
            </a:r>
            <a:r>
              <a:rPr lang="en-US" sz="2000" b="0" i="0" baseline="30000" dirty="0"/>
              <a:t> tempus </a:t>
            </a:r>
            <a:r>
              <a:rPr lang="en-US" sz="2000" b="0" i="0" baseline="30000" dirty="0" err="1"/>
              <a:t>porttitor</a:t>
            </a:r>
            <a:r>
              <a:rPr lang="en-US" sz="2000" b="0" i="0" baseline="30000" dirty="0"/>
              <a:t>. </a:t>
            </a:r>
            <a:r>
              <a:rPr lang="en-US" sz="2000" b="0" i="0" baseline="30000" dirty="0" err="1"/>
              <a:t>Fusce</a:t>
            </a:r>
            <a:r>
              <a:rPr lang="en-US" sz="2000" b="0" i="0" baseline="30000" dirty="0"/>
              <a:t> </a:t>
            </a:r>
            <a:r>
              <a:rPr lang="en-US" sz="2000" b="0" i="0" baseline="30000" dirty="0" err="1"/>
              <a:t>dapibus</a:t>
            </a:r>
            <a:r>
              <a:rPr lang="en-US" sz="2000" b="0" i="0" baseline="30000" dirty="0"/>
              <a:t>, </a:t>
            </a:r>
            <a:r>
              <a:rPr lang="en-US" sz="2000" b="0" i="0" baseline="30000" dirty="0" err="1"/>
              <a:t>tellus</a:t>
            </a:r>
            <a:r>
              <a:rPr lang="en-US" sz="2000" b="0" i="0" baseline="30000" dirty="0"/>
              <a:t> ac </a:t>
            </a:r>
            <a:r>
              <a:rPr lang="en-US" sz="2000" b="0" i="0" baseline="30000" dirty="0" err="1"/>
              <a:t>cursus</a:t>
            </a:r>
            <a:r>
              <a:rPr lang="en-US" sz="2000" b="0" i="0" baseline="30000" dirty="0"/>
              <a:t> </a:t>
            </a:r>
            <a:r>
              <a:rPr lang="en-US" sz="2000" b="0" i="0" baseline="30000" dirty="0" err="1"/>
              <a:t>commodo</a:t>
            </a:r>
            <a:r>
              <a:rPr lang="en-US" sz="2000" b="0" i="0" baseline="30000" dirty="0"/>
              <a:t>, </a:t>
            </a:r>
            <a:r>
              <a:rPr lang="en-US" sz="2000" b="0" i="0" baseline="30000" dirty="0" err="1"/>
              <a:t>tortor</a:t>
            </a:r>
            <a:r>
              <a:rPr lang="en-US" sz="2000" b="0" i="0" baseline="30000" dirty="0"/>
              <a:t> </a:t>
            </a:r>
            <a:r>
              <a:rPr lang="en-US" sz="2000" b="0" i="0" baseline="30000" dirty="0" err="1"/>
              <a:t>mauris</a:t>
            </a:r>
            <a:r>
              <a:rPr lang="en-US" sz="2000" b="0" i="0" baseline="30000" dirty="0"/>
              <a:t> </a:t>
            </a:r>
            <a:r>
              <a:rPr lang="en-US" sz="2000" b="0" i="0" baseline="30000" dirty="0" err="1"/>
              <a:t>condimentum</a:t>
            </a:r>
            <a:r>
              <a:rPr lang="en-US" sz="2000" b="0" i="0" baseline="30000" dirty="0"/>
              <a:t> </a:t>
            </a:r>
            <a:r>
              <a:rPr lang="en-US" sz="2000" b="0" i="0" baseline="30000" dirty="0" err="1"/>
              <a:t>nibh</a:t>
            </a:r>
            <a:r>
              <a:rPr lang="en-US" sz="2000" b="0" i="0" baseline="30000" dirty="0"/>
              <a:t>, </a:t>
            </a:r>
            <a:r>
              <a:rPr lang="en-US" sz="2000" b="0" i="0" baseline="30000" dirty="0" err="1"/>
              <a:t>ut</a:t>
            </a:r>
            <a:r>
              <a:rPr lang="en-US" sz="2000" b="0" i="0" baseline="30000" dirty="0"/>
              <a:t> </a:t>
            </a:r>
            <a:r>
              <a:rPr lang="en-US" sz="2000" b="0" i="0" baseline="30000" dirty="0" err="1"/>
              <a:t>fermentum</a:t>
            </a:r>
            <a:r>
              <a:rPr lang="en-US" sz="2000" b="0" i="0" baseline="30000" dirty="0"/>
              <a:t> </a:t>
            </a:r>
            <a:r>
              <a:rPr lang="en-US" sz="2000" b="0" i="0" baseline="30000" dirty="0" err="1"/>
              <a:t>massa</a:t>
            </a:r>
            <a:r>
              <a:rPr lang="en-US" sz="2000" b="0" i="0" baseline="30000" dirty="0"/>
              <a:t> </a:t>
            </a:r>
            <a:r>
              <a:rPr lang="en-US" sz="2000" b="0" i="0" baseline="30000" dirty="0" err="1"/>
              <a:t>justo</a:t>
            </a:r>
            <a:r>
              <a:rPr lang="en-US" sz="2000" b="0" i="0" baseline="30000" dirty="0"/>
              <a:t> sit </a:t>
            </a:r>
            <a:r>
              <a:rPr lang="en-US" sz="2000" b="0" i="0" baseline="30000" dirty="0" err="1"/>
              <a:t>amet</a:t>
            </a:r>
            <a:r>
              <a:rPr lang="en-US" sz="2000" b="0" i="0" baseline="30000" dirty="0"/>
              <a:t> </a:t>
            </a:r>
            <a:r>
              <a:rPr lang="en-US" sz="2000" b="0" i="0" baseline="30000" dirty="0" err="1"/>
              <a:t>risus</a:t>
            </a:r>
            <a:r>
              <a:rPr lang="en-US" sz="2000" b="0" i="0" baseline="30000" dirty="0"/>
              <a:t>.</a:t>
            </a:r>
          </a:p>
          <a:p>
            <a:pPr marL="457200" indent="-457200">
              <a:lnSpc>
                <a:spcPct val="130000"/>
              </a:lnSpc>
              <a:buFont typeface="Arial"/>
              <a:buChar char="•"/>
            </a:pPr>
            <a:r>
              <a:rPr lang="en-US" sz="2000" b="0" i="0" baseline="30000" dirty="0" err="1"/>
              <a:t>Curabitur</a:t>
            </a:r>
            <a:r>
              <a:rPr lang="en-US" sz="2000" b="0" i="0" baseline="30000" dirty="0"/>
              <a:t> </a:t>
            </a:r>
            <a:r>
              <a:rPr lang="en-US" sz="2000" b="0" i="0" baseline="30000" dirty="0" err="1"/>
              <a:t>blandit</a:t>
            </a:r>
            <a:r>
              <a:rPr lang="en-US" sz="2000" b="0" i="0" baseline="30000" dirty="0"/>
              <a:t> tempus </a:t>
            </a:r>
            <a:r>
              <a:rPr lang="en-US" sz="2000" b="0" i="0" baseline="30000" dirty="0" err="1"/>
              <a:t>porttitor</a:t>
            </a:r>
            <a:r>
              <a:rPr lang="en-US" sz="2000" b="0" i="0" baseline="30000" dirty="0"/>
              <a:t>. </a:t>
            </a:r>
            <a:r>
              <a:rPr lang="en-US" sz="2000" b="0" i="0" baseline="30000" dirty="0" err="1"/>
              <a:t>Fusce</a:t>
            </a:r>
            <a:r>
              <a:rPr lang="en-US" sz="2000" b="0" i="0" baseline="30000" dirty="0"/>
              <a:t> </a:t>
            </a:r>
            <a:r>
              <a:rPr lang="en-US" sz="2000" b="0" i="0" baseline="30000" dirty="0" err="1"/>
              <a:t>dapibus</a:t>
            </a:r>
            <a:r>
              <a:rPr lang="en-US" sz="2000" b="0" i="0" baseline="30000" dirty="0"/>
              <a:t>, </a:t>
            </a:r>
            <a:r>
              <a:rPr lang="en-US" sz="2000" b="0" i="0" baseline="30000" dirty="0" err="1"/>
              <a:t>tellus</a:t>
            </a:r>
            <a:r>
              <a:rPr lang="en-US" sz="2000" b="0" i="0" baseline="30000" dirty="0"/>
              <a:t> ac </a:t>
            </a:r>
            <a:r>
              <a:rPr lang="en-US" sz="2000" b="0" i="0" baseline="30000" dirty="0" err="1"/>
              <a:t>cursus</a:t>
            </a:r>
            <a:r>
              <a:rPr lang="en-US" sz="2000" b="0" i="0" baseline="30000" dirty="0"/>
              <a:t> </a:t>
            </a:r>
            <a:r>
              <a:rPr lang="en-US" sz="2000" b="0" i="0" baseline="30000" dirty="0" err="1"/>
              <a:t>commodo</a:t>
            </a:r>
            <a:r>
              <a:rPr lang="en-US" sz="2000" b="0" i="0" baseline="30000" dirty="0"/>
              <a:t>, </a:t>
            </a:r>
            <a:r>
              <a:rPr lang="en-US" sz="2000" b="0" i="0" baseline="30000" dirty="0" err="1"/>
              <a:t>tortor</a:t>
            </a:r>
            <a:r>
              <a:rPr lang="en-US" sz="2000" b="0" i="0" baseline="30000" dirty="0"/>
              <a:t> </a:t>
            </a:r>
            <a:r>
              <a:rPr lang="en-US" sz="2000" b="0" i="0" baseline="30000" dirty="0" err="1"/>
              <a:t>mauris</a:t>
            </a:r>
            <a:r>
              <a:rPr lang="en-US" sz="2000" b="0" i="0" baseline="30000" dirty="0"/>
              <a:t> </a:t>
            </a:r>
            <a:r>
              <a:rPr lang="en-US" sz="2000" b="0" i="0" baseline="30000" dirty="0" err="1"/>
              <a:t>condimentum</a:t>
            </a:r>
            <a:r>
              <a:rPr lang="en-US" sz="2000" b="0" i="0" baseline="30000" dirty="0"/>
              <a:t> </a:t>
            </a:r>
            <a:r>
              <a:rPr lang="en-US" sz="2000" b="0" i="0" baseline="30000" dirty="0" err="1"/>
              <a:t>nibh</a:t>
            </a:r>
            <a:r>
              <a:rPr lang="en-US" sz="2000" b="0" i="0" baseline="30000" dirty="0"/>
              <a:t>, </a:t>
            </a:r>
            <a:r>
              <a:rPr lang="en-US" sz="2000" b="0" i="0" baseline="30000" dirty="0" err="1"/>
              <a:t>ut</a:t>
            </a:r>
            <a:r>
              <a:rPr lang="en-US" sz="2000" b="0" i="0" baseline="30000" dirty="0"/>
              <a:t> </a:t>
            </a:r>
            <a:r>
              <a:rPr lang="en-US" sz="2000" b="0" i="0" baseline="30000" dirty="0" err="1"/>
              <a:t>fermentum</a:t>
            </a:r>
            <a:r>
              <a:rPr lang="en-US" sz="2000" b="0" i="0" baseline="30000" dirty="0"/>
              <a:t> </a:t>
            </a:r>
            <a:r>
              <a:rPr lang="en-US" sz="2000" b="0" i="0" baseline="30000" dirty="0" err="1"/>
              <a:t>massa</a:t>
            </a:r>
            <a:r>
              <a:rPr lang="en-US" sz="2000" b="0" i="0" baseline="30000" dirty="0"/>
              <a:t> </a:t>
            </a:r>
            <a:r>
              <a:rPr lang="en-US" sz="2000" b="0" i="0" baseline="30000" dirty="0" err="1"/>
              <a:t>justo</a:t>
            </a:r>
            <a:r>
              <a:rPr lang="en-US" sz="2000" b="0" i="0" baseline="30000" dirty="0"/>
              <a:t> sit </a:t>
            </a:r>
            <a:r>
              <a:rPr lang="en-US" sz="2000" b="0" i="0" baseline="30000" dirty="0" err="1"/>
              <a:t>amet</a:t>
            </a:r>
            <a:r>
              <a:rPr lang="en-US" sz="2000" b="0" i="0" baseline="30000" dirty="0"/>
              <a:t> </a:t>
            </a:r>
            <a:r>
              <a:rPr lang="en-US" sz="2000" b="0" i="0" baseline="30000" dirty="0" err="1"/>
              <a:t>risus</a:t>
            </a:r>
            <a:r>
              <a:rPr lang="en-US" sz="2000" b="0" i="0" baseline="30000" dirty="0"/>
              <a:t>.</a:t>
            </a:r>
          </a:p>
          <a:p>
            <a:pPr marL="457200" indent="-457200">
              <a:lnSpc>
                <a:spcPct val="130000"/>
              </a:lnSpc>
              <a:buFont typeface="Arial"/>
              <a:buChar char="•"/>
            </a:pPr>
            <a:r>
              <a:rPr lang="en-US" sz="2000" b="0" i="0" baseline="30000" dirty="0" err="1"/>
              <a:t>Curabitur</a:t>
            </a:r>
            <a:r>
              <a:rPr lang="en-US" sz="2000" b="0" i="0" baseline="30000" dirty="0"/>
              <a:t> </a:t>
            </a:r>
            <a:r>
              <a:rPr lang="en-US" sz="2000" b="0" i="0" baseline="30000" dirty="0" err="1"/>
              <a:t>blandit</a:t>
            </a:r>
            <a:r>
              <a:rPr lang="en-US" sz="2000" b="0" i="0" baseline="30000" dirty="0"/>
              <a:t> tempus </a:t>
            </a:r>
            <a:r>
              <a:rPr lang="en-US" sz="2000" b="0" i="0" baseline="30000" dirty="0" err="1"/>
              <a:t>porttitor</a:t>
            </a:r>
            <a:r>
              <a:rPr lang="en-US" sz="2000" b="0" i="0" baseline="30000" dirty="0"/>
              <a:t>. </a:t>
            </a:r>
            <a:endParaRPr lang="en-US" sz="2000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66950" y="6440488"/>
            <a:ext cx="5143500" cy="273050"/>
          </a:xfrm>
        </p:spPr>
        <p:txBody>
          <a:bodyPr anchor="t"/>
          <a:lstStyle>
            <a:lvl1pPr algn="l">
              <a:defRPr sz="900" b="0" i="1" dirty="0" smtClean="0">
                <a:solidFill>
                  <a:srgbClr val="FFB612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/>
              <a:t>Presentation title / Department / Jan XX 2013  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50010" y="468042"/>
            <a:ext cx="6627290" cy="890858"/>
          </a:xfrm>
        </p:spPr>
        <p:txBody>
          <a:bodyPr anchor="t">
            <a:normAutofit/>
          </a:bodyPr>
          <a:lstStyle>
            <a:lvl1pPr algn="l">
              <a:defRPr sz="2400" i="1">
                <a:solidFill>
                  <a:srgbClr val="FFB612"/>
                </a:solidFill>
                <a:latin typeface="Arial"/>
                <a:cs typeface="Arial"/>
              </a:defRPr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pic>
        <p:nvPicPr>
          <p:cNvPr id="15" name="Picture 14" descr="ENB_theFinanceRenewalProgram_FullColor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485" y="6188474"/>
            <a:ext cx="1330077" cy="504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101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DFA5-C153-4AED-BB47-53258F1A0C77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C44BC-0EED-4CD2-B1C0-12607BAFF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82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DFA5-C153-4AED-BB47-53258F1A0C77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C44BC-0EED-4CD2-B1C0-12607BAFF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362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DFA5-C153-4AED-BB47-53258F1A0C77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C44BC-0EED-4CD2-B1C0-12607BAFF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21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DFA5-C153-4AED-BB47-53258F1A0C77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C44BC-0EED-4CD2-B1C0-12607BAFF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679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DFA5-C153-4AED-BB47-53258F1A0C77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C44BC-0EED-4CD2-B1C0-12607BAFF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821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DFA5-C153-4AED-BB47-53258F1A0C77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C44BC-0EED-4CD2-B1C0-12607BAFF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30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DFA5-C153-4AED-BB47-53258F1A0C77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C44BC-0EED-4CD2-B1C0-12607BAFF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329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DFA5-C153-4AED-BB47-53258F1A0C77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C44BC-0EED-4CD2-B1C0-12607BAFF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73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ADFA5-C153-4AED-BB47-53258F1A0C77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C44BC-0EED-4CD2-B1C0-12607BAFF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58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  <p:sldLayoutId id="2147483810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a/url?sa=i&amp;rct=j&amp;q=star&amp;source=images&amp;cd=&amp;cad=rja&amp;docid=q2n29KPWUxisUM&amp;tbnid=vVd9uF9w6uR0eM:&amp;ved=0CAUQjRw&amp;url=http://www.clker.com/clipart-23538.html&amp;ei=q3wVUbL0EamuigKJpoGgCA&amp;bvm=bv.42080656,d.cGE&amp;psig=AFQjCNFxqsWXfiUJoyTuLE9vcu3UIulB5A&amp;ust=1360449049403024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490619"/>
              </p:ext>
            </p:extLst>
          </p:nvPr>
        </p:nvGraphicFramePr>
        <p:xfrm>
          <a:off x="325004" y="1068404"/>
          <a:ext cx="8528784" cy="49040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0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30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330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330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3304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3304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3304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3304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3304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3304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3304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33049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533049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533049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533049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533049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</a:tblGrid>
              <a:tr h="288162">
                <a:tc>
                  <a:txBody>
                    <a:bodyPr/>
                    <a:lstStyle/>
                    <a:p>
                      <a:r>
                        <a:rPr lang="en-US" sz="1400" b="1" dirty="0"/>
                        <a:t>Sep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Oct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Nov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Dec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Jan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Feb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Mar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Apr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May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Jun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Jul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Aug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Sept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Oct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Nov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Dec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9923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48213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pitchFamily="34" charset="0"/>
              </a:rPr>
              <a:t>UltiPro Timeline</a:t>
            </a:r>
            <a:endParaRPr lang="en-US" i="1" dirty="0">
              <a:latin typeface="Calibri" pitchFamily="34" charset="0"/>
            </a:endParaRPr>
          </a:p>
        </p:txBody>
      </p:sp>
      <p:pic>
        <p:nvPicPr>
          <p:cNvPr id="9" name="Picture 2" descr="http://www.clker.com/cliparts/f/9/8/1/1216181106356570529jean_victor_balin_icon_star.svg.hi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628" y="2725226"/>
            <a:ext cx="417961" cy="399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942912" y="3047935"/>
            <a:ext cx="1070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Go-live</a:t>
            </a:r>
          </a:p>
          <a:p>
            <a:pPr algn="ctr"/>
            <a:r>
              <a:rPr lang="en-US" sz="1400" dirty="0"/>
              <a:t>1</a:t>
            </a:r>
            <a:r>
              <a:rPr lang="en-US" sz="1400" baseline="30000" dirty="0"/>
              <a:t>st</a:t>
            </a:r>
            <a:r>
              <a:rPr lang="en-US" sz="1400" dirty="0"/>
              <a:t> Pay Jan 5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71839" y="1849107"/>
            <a:ext cx="501650" cy="406221"/>
          </a:xfrm>
          <a:prstGeom prst="roundRect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Testing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789887" y="2307661"/>
            <a:ext cx="790102" cy="351820"/>
          </a:xfrm>
          <a:prstGeom prst="roundRect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Training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2681589" y="4335513"/>
            <a:ext cx="2213114" cy="341288"/>
          </a:xfrm>
          <a:prstGeom prst="roundRect">
            <a:avLst/>
          </a:prstGeom>
          <a:solidFill>
            <a:srgbClr val="6600FF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Testing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4061661" y="4778011"/>
            <a:ext cx="1407844" cy="376389"/>
          </a:xfrm>
          <a:prstGeom prst="roundRect">
            <a:avLst/>
          </a:prstGeom>
          <a:solidFill>
            <a:srgbClr val="6600FF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Training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067023" y="3178535"/>
            <a:ext cx="14216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Go-live Date TBD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183992" y="5593014"/>
            <a:ext cx="1860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</a:t>
            </a:r>
            <a:r>
              <a:rPr lang="en-US" sz="1400" baseline="30000" dirty="0"/>
              <a:t>st</a:t>
            </a:r>
            <a:r>
              <a:rPr lang="en-US" sz="1400" dirty="0"/>
              <a:t> </a:t>
            </a:r>
            <a:r>
              <a:rPr lang="en-US" sz="1400" dirty="0" smtClean="0"/>
              <a:t>Pay: Week </a:t>
            </a:r>
            <a:r>
              <a:rPr lang="en-US" sz="1400" dirty="0"/>
              <a:t>of June 5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325004" y="1444274"/>
            <a:ext cx="1729400" cy="328244"/>
          </a:xfrm>
          <a:prstGeom prst="roundRect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Setup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1418673" y="1849107"/>
            <a:ext cx="1021616" cy="406221"/>
          </a:xfrm>
          <a:prstGeom prst="roundRect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Data Cleanup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2488762" y="3835932"/>
            <a:ext cx="2405941" cy="377827"/>
          </a:xfrm>
          <a:prstGeom prst="roundRect">
            <a:avLst/>
          </a:prstGeom>
          <a:solidFill>
            <a:srgbClr val="6600FF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Data Conversion (from old system to new)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03156" y="3631070"/>
            <a:ext cx="2062724" cy="1169551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Phase 1: THQ including</a:t>
            </a:r>
          </a:p>
          <a:p>
            <a:pPr algn="ctr"/>
            <a:r>
              <a:rPr lang="en-US" sz="1400" b="1" dirty="0"/>
              <a:t>Jackson's Point &amp; officers </a:t>
            </a:r>
          </a:p>
          <a:p>
            <a:pPr algn="ctr"/>
            <a:r>
              <a:rPr lang="en-US" sz="1400" b="1" dirty="0"/>
              <a:t>assigned to THQ;</a:t>
            </a:r>
          </a:p>
          <a:p>
            <a:pPr algn="ctr"/>
            <a:r>
              <a:rPr lang="en-US" sz="1400" b="1" dirty="0"/>
              <a:t>Excluding CFOT and </a:t>
            </a:r>
          </a:p>
          <a:p>
            <a:pPr algn="ctr"/>
            <a:r>
              <a:rPr lang="en-US" sz="1400" b="1" dirty="0"/>
              <a:t>Booth University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926063" y="6062747"/>
            <a:ext cx="2245358" cy="738664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Phase 2: Prairies, NFLD and </a:t>
            </a:r>
          </a:p>
          <a:p>
            <a:pPr algn="ctr"/>
            <a:r>
              <a:rPr lang="en-US" sz="1400" b="1" dirty="0"/>
              <a:t>all remaining officers;</a:t>
            </a:r>
          </a:p>
          <a:p>
            <a:pPr algn="ctr"/>
            <a:r>
              <a:rPr lang="en-US" sz="1400" b="1" dirty="0"/>
              <a:t>Excluding NRO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784081" y="3642754"/>
            <a:ext cx="1944378" cy="52322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Phase 3: All remaining </a:t>
            </a:r>
          </a:p>
          <a:p>
            <a:pPr algn="ctr"/>
            <a:r>
              <a:rPr lang="en-US" sz="1400" b="1" dirty="0"/>
              <a:t>divisions and NRO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7317589" y="2856489"/>
            <a:ext cx="884273" cy="362626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solidFill>
                  <a:sysClr val="windowText" lastClr="000000"/>
                </a:solidFill>
                <a:latin typeface="Calibri" pitchFamily="34" charset="0"/>
              </a:rPr>
              <a:t>Go-live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solidFill>
                  <a:sysClr val="windowText" lastClr="000000"/>
                </a:solidFill>
                <a:latin typeface="Calibri" pitchFamily="34" charset="0"/>
              </a:rPr>
              <a:t>Zone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37" name="Right Bracket 36"/>
          <p:cNvSpPr/>
          <p:nvPr/>
        </p:nvSpPr>
        <p:spPr>
          <a:xfrm rot="5400000">
            <a:off x="6725454" y="2166346"/>
            <a:ext cx="122067" cy="2830749"/>
          </a:xfrm>
          <a:prstGeom prst="rightBracket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Bracket 25"/>
          <p:cNvSpPr/>
          <p:nvPr/>
        </p:nvSpPr>
        <p:spPr>
          <a:xfrm rot="5400000">
            <a:off x="1451002" y="2404747"/>
            <a:ext cx="104588" cy="2356585"/>
          </a:xfrm>
          <a:prstGeom prst="rightBracket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ight Bracket 30"/>
          <p:cNvSpPr/>
          <p:nvPr/>
        </p:nvSpPr>
        <p:spPr>
          <a:xfrm rot="5400000">
            <a:off x="3979552" y="4403058"/>
            <a:ext cx="120427" cy="3198956"/>
          </a:xfrm>
          <a:prstGeom prst="rightBracket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5515040" y="1970861"/>
            <a:ext cx="2399530" cy="341288"/>
          </a:xfrm>
          <a:prstGeom prst="roundRect">
            <a:avLst/>
          </a:prstGeom>
          <a:solidFill>
            <a:srgbClr val="6600FF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Testing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6896908" y="2413359"/>
            <a:ext cx="1404431" cy="376389"/>
          </a:xfrm>
          <a:prstGeom prst="roundRect">
            <a:avLst/>
          </a:prstGeom>
          <a:solidFill>
            <a:srgbClr val="6600FF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Training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5508629" y="1471280"/>
            <a:ext cx="2405941" cy="377827"/>
          </a:xfrm>
          <a:prstGeom prst="roundRect">
            <a:avLst/>
          </a:prstGeom>
          <a:solidFill>
            <a:srgbClr val="6600FF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Data Conversion (from old system to new)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5544" y="2655159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506180" y="5106197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704945" y="2655159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</a:t>
            </a:r>
          </a:p>
        </p:txBody>
      </p:sp>
      <p:pic>
        <p:nvPicPr>
          <p:cNvPr id="41" name="Picture 2" descr="http://www.clker.com/cliparts/f/9/8/1/1216181106356570529jean_victor_balin_icon_star.svg.hi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637" y="5209423"/>
            <a:ext cx="417961" cy="399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01251">
            <a:off x="2635026" y="2545547"/>
            <a:ext cx="682977" cy="6829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5955" y="247489"/>
            <a:ext cx="538789" cy="538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444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</TotalTime>
  <Words>104</Words>
  <Application>Microsoft Office PowerPoint</Application>
  <PresentationFormat>On-screen Show (4:3)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UltiPro Timeline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Skipper</dc:creator>
  <cp:lastModifiedBy>jskipper</cp:lastModifiedBy>
  <cp:revision>29</cp:revision>
  <dcterms:created xsi:type="dcterms:W3CDTF">2016-09-27T00:21:45Z</dcterms:created>
  <dcterms:modified xsi:type="dcterms:W3CDTF">2017-01-26T15:53:23Z</dcterms:modified>
</cp:coreProperties>
</file>