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9" r:id="rId2"/>
    <p:sldId id="257" r:id="rId3"/>
    <p:sldId id="258" r:id="rId4"/>
    <p:sldId id="259" r:id="rId5"/>
    <p:sldId id="260" r:id="rId6"/>
    <p:sldId id="261" r:id="rId7"/>
    <p:sldId id="270"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388F"/>
    <a:srgbClr val="009344"/>
    <a:srgbClr val="FBAF3F"/>
    <a:srgbClr val="F05A28"/>
    <a:srgbClr val="ED1C24"/>
    <a:srgbClr val="652C90"/>
    <a:srgbClr val="79A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293" autoAdjust="0"/>
  </p:normalViewPr>
  <p:slideViewPr>
    <p:cSldViewPr snapToGrid="0" showGuides="1">
      <p:cViewPr varScale="1">
        <p:scale>
          <a:sx n="88" d="100"/>
          <a:sy n="88" d="100"/>
        </p:scale>
        <p:origin x="84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7" d="100"/>
          <a:sy n="77" d="100"/>
        </p:scale>
        <p:origin x="22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CDF59-F95E-41D2-9BC1-20E28BFA4A69}"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33A7E-D1E4-4E51-A636-A8CF63570B2F}" type="slidenum">
              <a:rPr lang="en-US" smtClean="0"/>
              <a:t>‹#›</a:t>
            </a:fld>
            <a:endParaRPr lang="en-US"/>
          </a:p>
        </p:txBody>
      </p:sp>
    </p:spTree>
    <p:extLst>
      <p:ext uri="{BB962C8B-B14F-4D97-AF65-F5344CB8AC3E}">
        <p14:creationId xmlns:p14="http://schemas.microsoft.com/office/powerpoint/2010/main" val="395927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slide to automatically bring in the next colour ball and the Bible verse that goes with it. Use these colours as you share God’s Good News Colours with your students.]</a:t>
            </a:r>
          </a:p>
        </p:txBody>
      </p:sp>
      <p:sp>
        <p:nvSpPr>
          <p:cNvPr id="4" name="Slide Number Placeholder 3"/>
          <p:cNvSpPr>
            <a:spLocks noGrp="1"/>
          </p:cNvSpPr>
          <p:nvPr>
            <p:ph type="sldNum" sz="quarter" idx="5"/>
          </p:nvPr>
        </p:nvSpPr>
        <p:spPr/>
        <p:txBody>
          <a:bodyPr/>
          <a:lstStyle/>
          <a:p>
            <a:fld id="{1A533A7E-D1E4-4E51-A636-A8CF63570B2F}" type="slidenum">
              <a:rPr lang="en-US" smtClean="0"/>
              <a:t>1</a:t>
            </a:fld>
            <a:endParaRPr lang="en-US"/>
          </a:p>
        </p:txBody>
      </p:sp>
    </p:spTree>
    <p:extLst>
      <p:ext uri="{BB962C8B-B14F-4D97-AF65-F5344CB8AC3E}">
        <p14:creationId xmlns:p14="http://schemas.microsoft.com/office/powerpoint/2010/main" val="99459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33A7E-D1E4-4E51-A636-A8CF63570B2F}" type="slidenum">
              <a:rPr lang="en-US" smtClean="0"/>
              <a:t>8</a:t>
            </a:fld>
            <a:endParaRPr lang="en-US"/>
          </a:p>
        </p:txBody>
      </p:sp>
    </p:spTree>
    <p:extLst>
      <p:ext uri="{BB962C8B-B14F-4D97-AF65-F5344CB8AC3E}">
        <p14:creationId xmlns:p14="http://schemas.microsoft.com/office/powerpoint/2010/main" val="254320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7E01-FF65-EF3F-618B-03F2AB0E8A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9E630-6F85-190C-E3EB-09A0CD964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A1CCB2-2909-CDDA-C8D6-8EE085E59804}"/>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5" name="Footer Placeholder 4">
            <a:extLst>
              <a:ext uri="{FF2B5EF4-FFF2-40B4-BE49-F238E27FC236}">
                <a16:creationId xmlns:a16="http://schemas.microsoft.com/office/drawing/2014/main" id="{29DB3AB0-D9B9-F0D3-3A85-A2B741C7C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18F45-C555-F2C4-980B-435D4328CD30}"/>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10716184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EA7-9230-8694-DF8B-A1F3D8991D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936551-45D9-8C41-CB90-791816C23E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20484-9619-C2DD-2383-C435066AB878}"/>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5" name="Footer Placeholder 4">
            <a:extLst>
              <a:ext uri="{FF2B5EF4-FFF2-40B4-BE49-F238E27FC236}">
                <a16:creationId xmlns:a16="http://schemas.microsoft.com/office/drawing/2014/main" id="{6ADF18DA-56BD-6B31-C4BE-D1342413A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949FD-B99B-1A42-F380-96D115641FAB}"/>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201134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7351-E690-4CFD-FEA7-B0CB4BF30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31B2E0-2840-1240-9417-05846ED86D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66AB6-10CC-3879-1E04-567277120A7C}"/>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5" name="Footer Placeholder 4">
            <a:extLst>
              <a:ext uri="{FF2B5EF4-FFF2-40B4-BE49-F238E27FC236}">
                <a16:creationId xmlns:a16="http://schemas.microsoft.com/office/drawing/2014/main" id="{43D75EDF-2DB2-F7D6-C58C-02547ED22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70BB7-D0E0-E41D-FA6D-675DB6B31AE3}"/>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404704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A08F-0896-7AFC-389A-55216CB41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293910-A5D1-02D7-A209-CB8AA5BC85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31659-9F6F-BAF8-6CE4-4F65B34F0E84}"/>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5" name="Footer Placeholder 4">
            <a:extLst>
              <a:ext uri="{FF2B5EF4-FFF2-40B4-BE49-F238E27FC236}">
                <a16:creationId xmlns:a16="http://schemas.microsoft.com/office/drawing/2014/main" id="{C82B78D9-B8CB-CBBD-9FF0-57ADE83A0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EF357-9AD8-48AE-3C11-6262F522A542}"/>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321398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D335-52EC-3C5D-DC21-F9FBA4BB57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55AB47-DBEA-FFA9-CC80-430A09A6BF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1B9195-A7D2-CD19-846D-A97197B61101}"/>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5" name="Footer Placeholder 4">
            <a:extLst>
              <a:ext uri="{FF2B5EF4-FFF2-40B4-BE49-F238E27FC236}">
                <a16:creationId xmlns:a16="http://schemas.microsoft.com/office/drawing/2014/main" id="{7AB0D4A8-653E-8ED9-E4B1-D2313A21D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8CD88-AC84-D05E-1711-019AE5B7A82E}"/>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147873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33A5-ECD4-AE85-2E20-5049938EB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87ECE-316F-7574-C15B-6EB14AD400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2B6C85-F28E-1BC4-E284-2084B21FC2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19A83F-A654-9DCC-7ABD-EAA7E6AE9F31}"/>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6" name="Footer Placeholder 5">
            <a:extLst>
              <a:ext uri="{FF2B5EF4-FFF2-40B4-BE49-F238E27FC236}">
                <a16:creationId xmlns:a16="http://schemas.microsoft.com/office/drawing/2014/main" id="{072707FC-BECA-7460-9271-09DF75F60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EBA7AF-AA7D-B472-7767-47B8CA9520A0}"/>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62198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0D85-0410-7A73-D75A-D7D7F522CF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9425C5-13D0-6630-2EDB-FA313E243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33700E-2FB3-24E8-3D80-9D7462A7C4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BF9BDB-C0C5-BF80-2BD0-80D667550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BAE8D4-25FA-0240-5887-E7C2C4C260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D6BD7E-9817-DF24-36B9-A01EC33844AD}"/>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8" name="Footer Placeholder 7">
            <a:extLst>
              <a:ext uri="{FF2B5EF4-FFF2-40B4-BE49-F238E27FC236}">
                <a16:creationId xmlns:a16="http://schemas.microsoft.com/office/drawing/2014/main" id="{53F231A1-50BF-430B-D90B-01761B6F21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06CF06-0947-CCC3-0CF2-315E53368ED5}"/>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9400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9FCE-6CE7-1484-2E5B-AAE395A39C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DA2B9-1435-00C8-8476-02730F769992}"/>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4" name="Footer Placeholder 3">
            <a:extLst>
              <a:ext uri="{FF2B5EF4-FFF2-40B4-BE49-F238E27FC236}">
                <a16:creationId xmlns:a16="http://schemas.microsoft.com/office/drawing/2014/main" id="{40553678-C166-098B-CFF8-A93FF704D1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7A2DE-6C83-ED96-3DC9-FB2D9683D3AA}"/>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66128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990FA-AFD7-A98A-B360-3BCA827E177F}"/>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3" name="Footer Placeholder 2">
            <a:extLst>
              <a:ext uri="{FF2B5EF4-FFF2-40B4-BE49-F238E27FC236}">
                <a16:creationId xmlns:a16="http://schemas.microsoft.com/office/drawing/2014/main" id="{AE08D662-6D5E-A7B7-54B1-C56A0B5151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761D7-9EA2-D265-6E34-C62893AD69EC}"/>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124373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FEDC-A65A-999D-9CF6-6B638A891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9C6EAF-B8BF-C573-63E7-5B025352C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E824C3-9157-5C1B-A678-8286483DF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CB002-228C-EAA9-875C-F51EB1B0E0FD}"/>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6" name="Footer Placeholder 5">
            <a:extLst>
              <a:ext uri="{FF2B5EF4-FFF2-40B4-BE49-F238E27FC236}">
                <a16:creationId xmlns:a16="http://schemas.microsoft.com/office/drawing/2014/main" id="{7D003125-AB15-E1DF-9749-192EBF155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DC740-2BDE-9BCC-07CE-92D9362922B8}"/>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173901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8491-47FF-A938-F4ED-8EAED2030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B54F88-AB98-72F6-F6F3-50F790E99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F4C0CD-DD9A-0764-EAAB-029E19EBF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7638A-C2E7-3F7B-EA1C-1AEF31DD896B}"/>
              </a:ext>
            </a:extLst>
          </p:cNvPr>
          <p:cNvSpPr>
            <a:spLocks noGrp="1"/>
          </p:cNvSpPr>
          <p:nvPr>
            <p:ph type="dt" sz="half" idx="10"/>
          </p:nvPr>
        </p:nvSpPr>
        <p:spPr/>
        <p:txBody>
          <a:bodyPr/>
          <a:lstStyle/>
          <a:p>
            <a:fld id="{CB3211FC-A9BE-4C29-98F9-18541385BBAB}" type="datetimeFigureOut">
              <a:rPr lang="en-US" smtClean="0"/>
              <a:t>2/24/2025</a:t>
            </a:fld>
            <a:endParaRPr lang="en-US"/>
          </a:p>
        </p:txBody>
      </p:sp>
      <p:sp>
        <p:nvSpPr>
          <p:cNvPr id="6" name="Footer Placeholder 5">
            <a:extLst>
              <a:ext uri="{FF2B5EF4-FFF2-40B4-BE49-F238E27FC236}">
                <a16:creationId xmlns:a16="http://schemas.microsoft.com/office/drawing/2014/main" id="{E86494AB-DA15-B720-48F0-7BE73AC0B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1A058-CA3A-8A79-B80E-2B85881A680C}"/>
              </a:ext>
            </a:extLst>
          </p:cNvPr>
          <p:cNvSpPr>
            <a:spLocks noGrp="1"/>
          </p:cNvSpPr>
          <p:nvPr>
            <p:ph type="sldNum" sz="quarter" idx="12"/>
          </p:nvPr>
        </p:nvSpPr>
        <p:spPr/>
        <p:txBody>
          <a:bodyPr/>
          <a:lstStyle/>
          <a:p>
            <a:fld id="{3D1EABDC-FB1B-453C-9EE4-FE4C52577E38}" type="slidenum">
              <a:rPr lang="en-US" smtClean="0"/>
              <a:t>‹#›</a:t>
            </a:fld>
            <a:endParaRPr lang="en-US"/>
          </a:p>
        </p:txBody>
      </p:sp>
    </p:spTree>
    <p:extLst>
      <p:ext uri="{BB962C8B-B14F-4D97-AF65-F5344CB8AC3E}">
        <p14:creationId xmlns:p14="http://schemas.microsoft.com/office/powerpoint/2010/main" val="161307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7134DC-14C0-B8BF-1CFA-92C939DD5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D8612B-2FEF-D142-4A2A-AB2E1955D4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885F4-E2FD-FD39-AD67-16A17B6AB5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3211FC-A9BE-4C29-98F9-18541385BBAB}" type="datetimeFigureOut">
              <a:rPr lang="en-US" smtClean="0"/>
              <a:t>2/24/2025</a:t>
            </a:fld>
            <a:endParaRPr lang="en-US"/>
          </a:p>
        </p:txBody>
      </p:sp>
      <p:sp>
        <p:nvSpPr>
          <p:cNvPr id="5" name="Footer Placeholder 4">
            <a:extLst>
              <a:ext uri="{FF2B5EF4-FFF2-40B4-BE49-F238E27FC236}">
                <a16:creationId xmlns:a16="http://schemas.microsoft.com/office/drawing/2014/main" id="{E0FC73DA-D2B7-B820-0CE0-D4FC258F6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835592-B77D-8F8D-EE3E-B1716AEB7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1EABDC-FB1B-453C-9EE4-FE4C52577E38}" type="slidenum">
              <a:rPr lang="en-US" smtClean="0"/>
              <a:t>‹#›</a:t>
            </a:fld>
            <a:endParaRPr lang="en-US"/>
          </a:p>
        </p:txBody>
      </p:sp>
    </p:spTree>
    <p:extLst>
      <p:ext uri="{BB962C8B-B14F-4D97-AF65-F5344CB8AC3E}">
        <p14:creationId xmlns:p14="http://schemas.microsoft.com/office/powerpoint/2010/main" val="2138856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FD39F-2786-0CDE-13DF-3AE40FBBEC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4C57A0-2C9F-5ECD-C8A2-E061BDD04137}"/>
              </a:ext>
            </a:extLst>
          </p:cNvPr>
          <p:cNvPicPr>
            <a:picLocks noChangeAspect="1"/>
          </p:cNvPicPr>
          <p:nvPr/>
        </p:nvPicPr>
        <p:blipFill>
          <a:blip r:embed="rId3"/>
          <a:stretch>
            <a:fillRect/>
          </a:stretch>
        </p:blipFill>
        <p:spPr>
          <a:xfrm rot="2460000">
            <a:off x="9848518" y="-1450222"/>
            <a:ext cx="3352813" cy="3355848"/>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561BF0B1-0F46-20BC-9228-0B556CBFC0D0}"/>
              </a:ext>
            </a:extLst>
          </p:cNvPr>
          <p:cNvPicPr>
            <a:picLocks noChangeAspect="1"/>
          </p:cNvPicPr>
          <p:nvPr/>
        </p:nvPicPr>
        <p:blipFill>
          <a:blip r:embed="rId4"/>
          <a:stretch>
            <a:fillRect/>
          </a:stretch>
        </p:blipFill>
        <p:spPr>
          <a:xfrm>
            <a:off x="676186" y="3218243"/>
            <a:ext cx="10839627" cy="1621677"/>
          </a:xfrm>
          <a:prstGeom prst="rect">
            <a:avLst/>
          </a:prstGeom>
        </p:spPr>
      </p:pic>
      <p:pic>
        <p:nvPicPr>
          <p:cNvPr id="16" name="Picture 15">
            <a:extLst>
              <a:ext uri="{FF2B5EF4-FFF2-40B4-BE49-F238E27FC236}">
                <a16:creationId xmlns:a16="http://schemas.microsoft.com/office/drawing/2014/main" id="{3A7D8D1C-0FEE-D7C2-8121-294EEA68B50E}"/>
              </a:ext>
            </a:extLst>
          </p:cNvPr>
          <p:cNvPicPr>
            <a:picLocks noChangeAspect="1"/>
          </p:cNvPicPr>
          <p:nvPr/>
        </p:nvPicPr>
        <p:blipFill>
          <a:blip r:embed="rId5"/>
          <a:stretch>
            <a:fillRect/>
          </a:stretch>
        </p:blipFill>
        <p:spPr>
          <a:xfrm rot="2449274">
            <a:off x="7618212" y="-579708"/>
            <a:ext cx="3355848" cy="3355848"/>
          </a:xfrm>
          <a:prstGeom prst="rect">
            <a:avLst/>
          </a:prstGeom>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ED34C7F8-AD68-84DD-1486-84C12EE5D507}"/>
              </a:ext>
            </a:extLst>
          </p:cNvPr>
          <p:cNvPicPr>
            <a:picLocks noChangeAspect="1"/>
          </p:cNvPicPr>
          <p:nvPr/>
        </p:nvPicPr>
        <p:blipFill>
          <a:blip r:embed="rId6"/>
          <a:stretch>
            <a:fillRect/>
          </a:stretch>
        </p:blipFill>
        <p:spPr>
          <a:xfrm rot="2449274">
            <a:off x="5393353" y="-1723868"/>
            <a:ext cx="3355459" cy="3358499"/>
          </a:xfrm>
          <a:prstGeom prst="rect">
            <a:avLst/>
          </a:prstGeom>
          <a:effectLst>
            <a:outerShdw blurRad="50800" dist="38100" dir="5400000" algn="t" rotWithShape="0">
              <a:prstClr val="black">
                <a:alpha val="40000"/>
              </a:prstClr>
            </a:outerShdw>
          </a:effectLst>
        </p:spPr>
      </p:pic>
      <p:pic>
        <p:nvPicPr>
          <p:cNvPr id="18" name="Picture 17">
            <a:extLst>
              <a:ext uri="{FF2B5EF4-FFF2-40B4-BE49-F238E27FC236}">
                <a16:creationId xmlns:a16="http://schemas.microsoft.com/office/drawing/2014/main" id="{12EB6F22-98F9-4039-65D8-CFE4A7E124EC}"/>
              </a:ext>
            </a:extLst>
          </p:cNvPr>
          <p:cNvPicPr>
            <a:picLocks noChangeAspect="1"/>
          </p:cNvPicPr>
          <p:nvPr/>
        </p:nvPicPr>
        <p:blipFill>
          <a:blip r:embed="rId7"/>
          <a:stretch>
            <a:fillRect/>
          </a:stretch>
        </p:blipFill>
        <p:spPr>
          <a:xfrm rot="2449274">
            <a:off x="3120130" y="-864762"/>
            <a:ext cx="3349780" cy="3355848"/>
          </a:xfrm>
          <a:prstGeom prst="rect">
            <a:avLst/>
          </a:prstGeom>
          <a:effectLst>
            <a:outerShdw blurRad="50800" dist="38100" dir="5400000" algn="t" rotWithShape="0">
              <a:prstClr val="black">
                <a:alpha val="40000"/>
              </a:prstClr>
            </a:outerShdw>
          </a:effectLst>
        </p:spPr>
      </p:pic>
      <p:pic>
        <p:nvPicPr>
          <p:cNvPr id="19" name="Picture 18">
            <a:extLst>
              <a:ext uri="{FF2B5EF4-FFF2-40B4-BE49-F238E27FC236}">
                <a16:creationId xmlns:a16="http://schemas.microsoft.com/office/drawing/2014/main" id="{80EA92BD-F8FA-2328-53F3-9C9F8E83FBB2}"/>
              </a:ext>
            </a:extLst>
          </p:cNvPr>
          <p:cNvPicPr>
            <a:picLocks noChangeAspect="1"/>
          </p:cNvPicPr>
          <p:nvPr/>
        </p:nvPicPr>
        <p:blipFill>
          <a:blip r:embed="rId8"/>
          <a:stretch>
            <a:fillRect/>
          </a:stretch>
        </p:blipFill>
        <p:spPr>
          <a:xfrm rot="2449274">
            <a:off x="-1431308" y="-422133"/>
            <a:ext cx="3355848" cy="3355848"/>
          </a:xfrm>
          <a:prstGeom prst="rect">
            <a:avLst/>
          </a:prstGeom>
          <a:effectLst>
            <a:outerShdw blurRad="50800" dist="38100" dir="5400000" algn="t" rotWithShape="0">
              <a:prstClr val="black">
                <a:alpha val="40000"/>
              </a:prstClr>
            </a:outerShdw>
          </a:effectLst>
        </p:spPr>
      </p:pic>
      <p:pic>
        <p:nvPicPr>
          <p:cNvPr id="20" name="Picture 19">
            <a:extLst>
              <a:ext uri="{FF2B5EF4-FFF2-40B4-BE49-F238E27FC236}">
                <a16:creationId xmlns:a16="http://schemas.microsoft.com/office/drawing/2014/main" id="{8BED4670-A23B-6486-6BBC-96D36AB54975}"/>
              </a:ext>
            </a:extLst>
          </p:cNvPr>
          <p:cNvPicPr>
            <a:picLocks noChangeAspect="1"/>
          </p:cNvPicPr>
          <p:nvPr/>
        </p:nvPicPr>
        <p:blipFill>
          <a:blip r:embed="rId9"/>
          <a:stretch>
            <a:fillRect/>
          </a:stretch>
        </p:blipFill>
        <p:spPr>
          <a:xfrm rot="2449274">
            <a:off x="834666" y="-1246276"/>
            <a:ext cx="3358889" cy="3355848"/>
          </a:xfrm>
          <a:prstGeom prst="rect">
            <a:avLst/>
          </a:prstGeom>
          <a:effectLst>
            <a:outerShdw blurRad="50800" dist="38100" dir="5400000" algn="t" rotWithShape="0">
              <a:prstClr val="black">
                <a:alpha val="40000"/>
              </a:prstClr>
            </a:outerShdw>
          </a:effectLst>
        </p:spPr>
      </p:pic>
      <p:pic>
        <p:nvPicPr>
          <p:cNvPr id="5" name="Picture 4" descr="A red shield with white text&#10;&#10;AI-generated content may be incorrect.">
            <a:extLst>
              <a:ext uri="{FF2B5EF4-FFF2-40B4-BE49-F238E27FC236}">
                <a16:creationId xmlns:a16="http://schemas.microsoft.com/office/drawing/2014/main" id="{D48042DF-7442-4FA6-7B41-F3329CE3A3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96315" y="5735271"/>
            <a:ext cx="1799367" cy="742858"/>
          </a:xfrm>
          <a:prstGeom prst="rect">
            <a:avLst/>
          </a:prstGeom>
        </p:spPr>
      </p:pic>
    </p:spTree>
    <p:extLst>
      <p:ext uri="{BB962C8B-B14F-4D97-AF65-F5344CB8AC3E}">
        <p14:creationId xmlns:p14="http://schemas.microsoft.com/office/powerpoint/2010/main" val="27144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0BE8F83-94AF-AA72-1333-524320A16AB7}"/>
              </a:ext>
            </a:extLst>
          </p:cNvPr>
          <p:cNvSpPr/>
          <p:nvPr/>
        </p:nvSpPr>
        <p:spPr>
          <a:xfrm>
            <a:off x="-3425505" y="-4888634"/>
            <a:ext cx="4888634" cy="4888634"/>
          </a:xfrm>
          <a:prstGeom prst="ellipse">
            <a:avLst/>
          </a:prstGeom>
          <a:solidFill>
            <a:srgbClr val="2A388F"/>
          </a:solidFill>
          <a:ln>
            <a:solidFill>
              <a:srgbClr val="2A38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BBFA802-B92A-876A-457A-6CE39F8F3CF4}"/>
              </a:ext>
            </a:extLst>
          </p:cNvPr>
          <p:cNvPicPr>
            <a:picLocks noChangeAspect="1"/>
          </p:cNvPicPr>
          <p:nvPr/>
        </p:nvPicPr>
        <p:blipFill>
          <a:blip r:embed="rId2"/>
          <a:stretch>
            <a:fillRect/>
          </a:stretch>
        </p:blipFill>
        <p:spPr>
          <a:xfrm rot="2449274">
            <a:off x="-3439786" y="-4902915"/>
            <a:ext cx="4917196" cy="4917196"/>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3252DBB8-CBDB-A027-2117-D6E5C49473DD}"/>
              </a:ext>
            </a:extLst>
          </p:cNvPr>
          <p:cNvPicPr>
            <a:picLocks noChangeAspect="1"/>
          </p:cNvPicPr>
          <p:nvPr/>
        </p:nvPicPr>
        <p:blipFill>
          <a:blip r:embed="rId3"/>
          <a:stretch>
            <a:fillRect/>
          </a:stretch>
        </p:blipFill>
        <p:spPr>
          <a:xfrm>
            <a:off x="7002484" y="3276418"/>
            <a:ext cx="4188315" cy="2322777"/>
          </a:xfrm>
          <a:prstGeom prst="rect">
            <a:avLst/>
          </a:prstGeom>
        </p:spPr>
      </p:pic>
    </p:spTree>
    <p:extLst>
      <p:ext uri="{BB962C8B-B14F-4D97-AF65-F5344CB8AC3E}">
        <p14:creationId xmlns:p14="http://schemas.microsoft.com/office/powerpoint/2010/main" val="6072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nodeType="withEffect">
                                  <p:stCondLst>
                                    <p:cond delay="0"/>
                                  </p:stCondLst>
                                  <p:childTnLst>
                                    <p:animMotion origin="layout" path="M -1.25E-6 0.00023 C 0.03919 0.23634 0.17396 1.11296 0.18346 1.12222 C 0.19636 1.15185 0.25339 0.5713 0.25977 0.55926 C 0.26641 0.54722 0.32617 0.96944 0.3319 0.96505 C 0.33555 0.96042 0.39076 0.59954 0.39531 0.59537 C 0.39596 0.60231 0.42787 0.82801 0.4349 0.87986 " pathEditMode="relative" rAng="0" ptsTypes="AAAAAA">
                                      <p:cBhvr>
                                        <p:cTn id="6" dur="2000" fill="hold"/>
                                        <p:tgtEl>
                                          <p:spTgt spid="4"/>
                                        </p:tgtEl>
                                        <p:attrNameLst>
                                          <p:attrName>ppt_x</p:attrName>
                                          <p:attrName>ppt_y</p:attrName>
                                        </p:attrNameLst>
                                      </p:cBhvr>
                                      <p:rCtr x="21745" y="5615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DAEE4-4F5C-C858-83B5-4626B365A9B0}"/>
              </a:ext>
            </a:extLst>
          </p:cNvPr>
          <p:cNvPicPr>
            <a:picLocks noChangeAspect="1"/>
          </p:cNvPicPr>
          <p:nvPr/>
        </p:nvPicPr>
        <p:blipFill>
          <a:blip r:embed="rId2"/>
          <a:stretch>
            <a:fillRect/>
          </a:stretch>
        </p:blipFill>
        <p:spPr>
          <a:xfrm rot="2449274">
            <a:off x="524450" y="-5092047"/>
            <a:ext cx="4919472" cy="4919472"/>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AC775906-4F58-16A6-3DA5-BAD05F520100}"/>
              </a:ext>
            </a:extLst>
          </p:cNvPr>
          <p:cNvPicPr>
            <a:picLocks noChangeAspect="1"/>
          </p:cNvPicPr>
          <p:nvPr/>
        </p:nvPicPr>
        <p:blipFill>
          <a:blip r:embed="rId3"/>
          <a:stretch>
            <a:fillRect/>
          </a:stretch>
        </p:blipFill>
        <p:spPr>
          <a:xfrm>
            <a:off x="7711951" y="3749280"/>
            <a:ext cx="3475021" cy="2030144"/>
          </a:xfrm>
          <a:prstGeom prst="rect">
            <a:avLst/>
          </a:prstGeom>
        </p:spPr>
      </p:pic>
    </p:spTree>
    <p:extLst>
      <p:ext uri="{BB962C8B-B14F-4D97-AF65-F5344CB8AC3E}">
        <p14:creationId xmlns:p14="http://schemas.microsoft.com/office/powerpoint/2010/main" val="61850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nodeType="withEffect">
                                  <p:stCondLst>
                                    <p:cond delay="0"/>
                                  </p:stCondLst>
                                  <p:childTnLst>
                                    <p:animMotion origin="layout" path="M -0.15013 -0.02268 C -0.14805 0.25162 -0.14388 1.24607 -0.13607 1.28519 C -0.13854 1.2926 -0.01002 0.64074 0.00365 0.62755 C 0.00781 0.59236 0.04766 1.18149 0.05 1.16459 C 0.06289 1.15186 0.13047 0.98588 0.15182 0.93959 " pathEditMode="relative" rAng="0" ptsTypes="AAAAA">
                                      <p:cBhvr>
                                        <p:cTn id="6" dur="2000" fill="hold"/>
                                        <p:tgtEl>
                                          <p:spTgt spid="3"/>
                                        </p:tgtEl>
                                        <p:attrNameLst>
                                          <p:attrName>ppt_x</p:attrName>
                                          <p:attrName>ppt_y</p:attrName>
                                        </p:attrNameLst>
                                      </p:cBhvr>
                                      <p:rCtr x="15091" y="65394"/>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8A96ED-0C65-5CA2-98B4-F62F4B859D2F}"/>
              </a:ext>
            </a:extLst>
          </p:cNvPr>
          <p:cNvPicPr>
            <a:picLocks noChangeAspect="1"/>
          </p:cNvPicPr>
          <p:nvPr/>
        </p:nvPicPr>
        <p:blipFill>
          <a:blip r:embed="rId2"/>
          <a:stretch>
            <a:fillRect/>
          </a:stretch>
        </p:blipFill>
        <p:spPr>
          <a:xfrm rot="2449274">
            <a:off x="2709375" y="-5049661"/>
            <a:ext cx="4919478" cy="4919472"/>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B1B7AF3-9D4C-46F4-0030-81B994BCB8F2}"/>
              </a:ext>
            </a:extLst>
          </p:cNvPr>
          <p:cNvPicPr>
            <a:picLocks noChangeAspect="1"/>
          </p:cNvPicPr>
          <p:nvPr/>
        </p:nvPicPr>
        <p:blipFill>
          <a:blip r:embed="rId3"/>
          <a:stretch>
            <a:fillRect/>
          </a:stretch>
        </p:blipFill>
        <p:spPr>
          <a:xfrm>
            <a:off x="835964" y="3461253"/>
            <a:ext cx="5767316" cy="2024047"/>
          </a:xfrm>
          <a:prstGeom prst="rect">
            <a:avLst/>
          </a:prstGeom>
        </p:spPr>
      </p:pic>
    </p:spTree>
    <p:extLst>
      <p:ext uri="{BB962C8B-B14F-4D97-AF65-F5344CB8AC3E}">
        <p14:creationId xmlns:p14="http://schemas.microsoft.com/office/powerpoint/2010/main" val="11675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nodeType="withEffect">
                                  <p:stCondLst>
                                    <p:cond delay="0"/>
                                  </p:stCondLst>
                                  <p:childTnLst>
                                    <p:animMotion origin="layout" path="M 1.66667E-6 0.00024 C 0.01393 0.11505 0.01015 1.24098 0.03581 1.27547 C 0.05026 1.26459 0.13502 0.51528 0.14883 0.50556 C 0.15703 0.50417 0.27357 1.16204 0.28555 1.18681 C 0.29479 1.17963 0.35521 0.92524 0.36667 0.9176 " pathEditMode="relative" rAng="0" ptsTypes="AAAAA">
                                      <p:cBhvr>
                                        <p:cTn id="6" dur="2000" fill="hold"/>
                                        <p:tgtEl>
                                          <p:spTgt spid="3"/>
                                        </p:tgtEl>
                                        <p:attrNameLst>
                                          <p:attrName>ppt_x</p:attrName>
                                          <p:attrName>ppt_y</p:attrName>
                                        </p:attrNameLst>
                                      </p:cBhvr>
                                      <p:rCtr x="18333" y="6375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C460957-9007-C89B-CB17-713D531A0537}"/>
              </a:ext>
            </a:extLst>
          </p:cNvPr>
          <p:cNvPicPr>
            <a:picLocks noChangeAspect="1"/>
          </p:cNvPicPr>
          <p:nvPr/>
        </p:nvPicPr>
        <p:blipFill>
          <a:blip r:embed="rId2"/>
          <a:stretch>
            <a:fillRect/>
          </a:stretch>
        </p:blipFill>
        <p:spPr>
          <a:xfrm>
            <a:off x="697390" y="3586441"/>
            <a:ext cx="5169856" cy="2060627"/>
          </a:xfrm>
          <a:prstGeom prst="rect">
            <a:avLst/>
          </a:prstGeom>
        </p:spPr>
      </p:pic>
      <p:pic>
        <p:nvPicPr>
          <p:cNvPr id="3" name="Picture 2">
            <a:extLst>
              <a:ext uri="{FF2B5EF4-FFF2-40B4-BE49-F238E27FC236}">
                <a16:creationId xmlns:a16="http://schemas.microsoft.com/office/drawing/2014/main" id="{003BCC8A-8E15-A143-6BC2-C472562C510C}"/>
              </a:ext>
            </a:extLst>
          </p:cNvPr>
          <p:cNvPicPr>
            <a:picLocks noChangeAspect="1"/>
          </p:cNvPicPr>
          <p:nvPr/>
        </p:nvPicPr>
        <p:blipFill>
          <a:blip r:embed="rId3"/>
          <a:stretch>
            <a:fillRect/>
          </a:stretch>
        </p:blipFill>
        <p:spPr>
          <a:xfrm rot="2449274">
            <a:off x="4716219" y="-5212755"/>
            <a:ext cx="4915022" cy="49194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87756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0000" decel="50000" fill="hold" nodeType="withEffect">
                                  <p:stCondLst>
                                    <p:cond delay="0"/>
                                  </p:stCondLst>
                                  <p:childTnLst>
                                    <p:animMotion origin="layout" path="M -0.00065 -1.11111E-6 C -0.00586 0.26921 -0.0375 1.29167 -0.02487 1.31273 C -0.01419 1.33033 0.08373 0.81783 0.09219 0.81597 C 0.10104 0.81389 0.16927 1.27176 0.17487 1.27408 C 0.17748 1.28542 0.19675 1.03287 0.20651 0.975 " pathEditMode="relative" rAng="0" ptsTypes="AAAAA">
                                      <p:cBhvr>
                                        <p:cTn id="6" dur="2000" fill="hold"/>
                                        <p:tgtEl>
                                          <p:spTgt spid="3"/>
                                        </p:tgtEl>
                                        <p:attrNameLst>
                                          <p:attrName>ppt_x</p:attrName>
                                          <p:attrName>ppt_y</p:attrName>
                                        </p:attrNameLst>
                                      </p:cBhvr>
                                      <p:rCtr x="8997" y="65648"/>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A6B3B2-44CF-4E7E-9B19-0DD41B7634C9}"/>
              </a:ext>
            </a:extLst>
          </p:cNvPr>
          <p:cNvPicPr>
            <a:picLocks noChangeAspect="1"/>
          </p:cNvPicPr>
          <p:nvPr/>
        </p:nvPicPr>
        <p:blipFill>
          <a:blip r:embed="rId2"/>
          <a:stretch>
            <a:fillRect/>
          </a:stretch>
        </p:blipFill>
        <p:spPr>
          <a:xfrm rot="2449274">
            <a:off x="6956360" y="-4936311"/>
            <a:ext cx="4919472" cy="4919472"/>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38DE123A-3BC3-18D0-6CE6-AF056515C6AF}"/>
              </a:ext>
            </a:extLst>
          </p:cNvPr>
          <p:cNvPicPr>
            <a:picLocks noChangeAspect="1"/>
          </p:cNvPicPr>
          <p:nvPr/>
        </p:nvPicPr>
        <p:blipFill>
          <a:blip r:embed="rId3"/>
          <a:stretch>
            <a:fillRect/>
          </a:stretch>
        </p:blipFill>
        <p:spPr>
          <a:xfrm>
            <a:off x="782231" y="3556999"/>
            <a:ext cx="5121084" cy="2097206"/>
          </a:xfrm>
          <a:prstGeom prst="rect">
            <a:avLst/>
          </a:prstGeom>
        </p:spPr>
      </p:pic>
    </p:spTree>
    <p:extLst>
      <p:ext uri="{BB962C8B-B14F-4D97-AF65-F5344CB8AC3E}">
        <p14:creationId xmlns:p14="http://schemas.microsoft.com/office/powerpoint/2010/main" val="10380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path" presetSubtype="0" accel="50000" decel="50000" fill="hold" nodeType="withEffect">
                                  <p:stCondLst>
                                    <p:cond delay="0"/>
                                  </p:stCondLst>
                                  <p:childTnLst>
                                    <p:animMotion origin="layout" path="M -0.00092 1.11111E-6 C 0.00039 0.2743 0.02213 1.22639 0.00494 1.31643 C -0.00326 1.32176 -0.09206 0.54838 -0.10365 0.54051 C -0.11055 0.53241 -0.14974 1.29861 -0.16016 1.3044 C -0.17852 1.29514 -0.21433 0.70856 -0.22318 0.65949 " pathEditMode="relative" rAng="0" ptsTypes="AAAAA">
                                      <p:cBhvr>
                                        <p:cTn id="6" dur="2000" fill="hold"/>
                                        <p:tgtEl>
                                          <p:spTgt spid="3"/>
                                        </p:tgtEl>
                                        <p:attrNameLst>
                                          <p:attrName>ppt_x</p:attrName>
                                          <p:attrName>ppt_y</p:attrName>
                                        </p:attrNameLst>
                                      </p:cBhvr>
                                      <p:rCtr x="-10495" y="6581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1B2C-EC01-4AFD-A8A6-62AC1C34A7F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04830D0-B54E-4519-0612-1B08F69104F8}"/>
              </a:ext>
            </a:extLst>
          </p:cNvPr>
          <p:cNvPicPr>
            <a:picLocks noChangeAspect="1"/>
          </p:cNvPicPr>
          <p:nvPr/>
        </p:nvPicPr>
        <p:blipFill>
          <a:blip r:embed="rId2"/>
          <a:stretch>
            <a:fillRect/>
          </a:stretch>
        </p:blipFill>
        <p:spPr>
          <a:xfrm>
            <a:off x="673455" y="3436948"/>
            <a:ext cx="5157663" cy="2316681"/>
          </a:xfrm>
          <a:prstGeom prst="rect">
            <a:avLst/>
          </a:prstGeom>
        </p:spPr>
      </p:pic>
      <p:pic>
        <p:nvPicPr>
          <p:cNvPr id="3" name="Picture 2">
            <a:extLst>
              <a:ext uri="{FF2B5EF4-FFF2-40B4-BE49-F238E27FC236}">
                <a16:creationId xmlns:a16="http://schemas.microsoft.com/office/drawing/2014/main" id="{DF83998A-6021-C825-FA06-4058DCB1D27F}"/>
              </a:ext>
            </a:extLst>
          </p:cNvPr>
          <p:cNvPicPr>
            <a:picLocks noChangeAspect="1"/>
          </p:cNvPicPr>
          <p:nvPr/>
        </p:nvPicPr>
        <p:blipFill>
          <a:blip r:embed="rId3"/>
          <a:stretch>
            <a:fillRect/>
          </a:stretch>
        </p:blipFill>
        <p:spPr>
          <a:xfrm rot="1620000">
            <a:off x="8463327" y="-5209310"/>
            <a:ext cx="4915024" cy="49194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2568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path" presetSubtype="0" accel="50000" decel="50000" fill="hold" nodeType="withEffect">
                                  <p:stCondLst>
                                    <p:cond delay="0"/>
                                  </p:stCondLst>
                                  <p:childTnLst>
                                    <p:animMotion origin="layout" path="M -3.125E-6 -4.07407E-6 C -0.01836 0.04954 -0.03268 1.18774 -0.05078 1.26667 C -0.05338 1.30649 -0.10755 0.50255 -0.11302 0.47454 C -0.12278 0.44306 -0.1431 1.25093 -0.16093 1.26227 C -0.16953 1.26227 -0.21198 0.60487 -0.21601 0.56412 C -0.22057 0.53658 -0.23099 0.87431 -0.23476 0.95579 " pathEditMode="relative" rAng="0" ptsTypes="AAAAAA">
                                      <p:cBhvr>
                                        <p:cTn id="6" dur="2000" fill="hold"/>
                                        <p:tgtEl>
                                          <p:spTgt spid="3"/>
                                        </p:tgtEl>
                                        <p:attrNameLst>
                                          <p:attrName>ppt_x</p:attrName>
                                          <p:attrName>ppt_y</p:attrName>
                                        </p:attrNameLst>
                                      </p:cBhvr>
                                      <p:rCtr x="-11745" y="63403"/>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1955-E8A4-ED67-C911-0B81AB7E1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B6EC0-B219-EBFC-D2EF-A6545F969F4B}"/>
              </a:ext>
            </a:extLst>
          </p:cNvPr>
          <p:cNvSpPr>
            <a:spLocks noGrp="1"/>
          </p:cNvSpPr>
          <p:nvPr>
            <p:ph type="ctrTitle"/>
          </p:nvPr>
        </p:nvSpPr>
        <p:spPr/>
        <p:txBody>
          <a:bodyPr/>
          <a:lstStyle/>
          <a:p>
            <a:r>
              <a:rPr lang="en-CA" dirty="0"/>
              <a:t>W</a:t>
            </a:r>
          </a:p>
        </p:txBody>
      </p:sp>
      <p:sp>
        <p:nvSpPr>
          <p:cNvPr id="3" name="Subtitle 2">
            <a:extLst>
              <a:ext uri="{FF2B5EF4-FFF2-40B4-BE49-F238E27FC236}">
                <a16:creationId xmlns:a16="http://schemas.microsoft.com/office/drawing/2014/main" id="{4E688B29-95DB-1732-59FD-9A5C98371B8B}"/>
              </a:ext>
            </a:extLst>
          </p:cNvPr>
          <p:cNvSpPr>
            <a:spLocks noGrp="1"/>
          </p:cNvSpPr>
          <p:nvPr>
            <p:ph type="subTitle" idx="1"/>
          </p:nvPr>
        </p:nvSpPr>
        <p:spPr/>
        <p:txBody>
          <a:bodyPr/>
          <a:lstStyle/>
          <a:p>
            <a:endParaRPr lang="en-CA"/>
          </a:p>
        </p:txBody>
      </p:sp>
      <p:sp>
        <p:nvSpPr>
          <p:cNvPr id="5" name="Rectangle 4">
            <a:extLst>
              <a:ext uri="{FF2B5EF4-FFF2-40B4-BE49-F238E27FC236}">
                <a16:creationId xmlns:a16="http://schemas.microsoft.com/office/drawing/2014/main" id="{7EB12FE9-9745-F8A1-A394-D1A96BCD298F}"/>
              </a:ext>
            </a:extLst>
          </p:cNvPr>
          <p:cNvSpPr/>
          <p:nvPr/>
        </p:nvSpPr>
        <p:spPr>
          <a:xfrm>
            <a:off x="-129796" y="-15766"/>
            <a:ext cx="12451592" cy="6881932"/>
          </a:xfrm>
          <a:prstGeom prst="rect">
            <a:avLst/>
          </a:prstGeom>
          <a:gradFill flip="none" rotWithShape="1">
            <a:gsLst>
              <a:gs pos="0">
                <a:srgbClr val="79A6D8">
                  <a:tint val="66000"/>
                  <a:satMod val="160000"/>
                </a:srgbClr>
              </a:gs>
              <a:gs pos="50000">
                <a:srgbClr val="79A6D8">
                  <a:tint val="44500"/>
                  <a:satMod val="160000"/>
                </a:srgbClr>
              </a:gs>
              <a:gs pos="100000">
                <a:srgbClr val="79A6D8">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0B3DC5-042F-FDBB-287A-E6DD80143B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460000">
            <a:off x="10116828" y="4141564"/>
            <a:ext cx="3352814" cy="3355847"/>
          </a:xfrm>
          <a:prstGeom prst="rect">
            <a:avLst/>
          </a:prstGeom>
          <a:effectLst>
            <a:outerShdw blurRad="50800" dist="38100" algn="l" rotWithShape="0">
              <a:prstClr val="black">
                <a:alpha val="40000"/>
              </a:prstClr>
            </a:outerShdw>
          </a:effectLst>
        </p:spPr>
      </p:pic>
      <p:pic>
        <p:nvPicPr>
          <p:cNvPr id="12" name="Picture 11">
            <a:extLst>
              <a:ext uri="{FF2B5EF4-FFF2-40B4-BE49-F238E27FC236}">
                <a16:creationId xmlns:a16="http://schemas.microsoft.com/office/drawing/2014/main" id="{9CB7BEDE-47C3-6FAF-A908-4ECDCDA0CD9C}"/>
              </a:ext>
            </a:extLst>
          </p:cNvPr>
          <p:cNvPicPr>
            <a:picLocks noChangeAspect="1"/>
          </p:cNvPicPr>
          <p:nvPr/>
        </p:nvPicPr>
        <p:blipFill>
          <a:blip r:embed="rId4"/>
          <a:stretch>
            <a:fillRect/>
          </a:stretch>
        </p:blipFill>
        <p:spPr>
          <a:xfrm>
            <a:off x="676186" y="1931842"/>
            <a:ext cx="10839627" cy="1621677"/>
          </a:xfrm>
          <a:prstGeom prst="rect">
            <a:avLst/>
          </a:prstGeom>
        </p:spPr>
      </p:pic>
      <p:pic>
        <p:nvPicPr>
          <p:cNvPr id="13" name="Picture 12">
            <a:extLst>
              <a:ext uri="{FF2B5EF4-FFF2-40B4-BE49-F238E27FC236}">
                <a16:creationId xmlns:a16="http://schemas.microsoft.com/office/drawing/2014/main" id="{092C9ABB-AF06-7B26-8246-BB82207760C8}"/>
              </a:ext>
            </a:extLst>
          </p:cNvPr>
          <p:cNvPicPr>
            <a:picLocks noChangeAspect="1"/>
          </p:cNvPicPr>
          <p:nvPr/>
        </p:nvPicPr>
        <p:blipFill>
          <a:blip r:embed="rId5"/>
          <a:stretch>
            <a:fillRect/>
          </a:stretch>
        </p:blipFill>
        <p:spPr>
          <a:xfrm rot="2449274">
            <a:off x="7744631" y="4141564"/>
            <a:ext cx="3355848" cy="3355848"/>
          </a:xfrm>
          <a:prstGeom prst="rect">
            <a:avLst/>
          </a:prstGeom>
          <a:effectLst>
            <a:outerShdw blurRad="50800" dist="38100" algn="l" rotWithShape="0">
              <a:prstClr val="black">
                <a:alpha val="40000"/>
              </a:prstClr>
            </a:outerShdw>
          </a:effectLst>
        </p:spPr>
      </p:pic>
      <p:pic>
        <p:nvPicPr>
          <p:cNvPr id="14" name="Picture 13">
            <a:extLst>
              <a:ext uri="{FF2B5EF4-FFF2-40B4-BE49-F238E27FC236}">
                <a16:creationId xmlns:a16="http://schemas.microsoft.com/office/drawing/2014/main" id="{CEA36562-7B42-0857-622B-ED489F0C9DAD}"/>
              </a:ext>
            </a:extLst>
          </p:cNvPr>
          <p:cNvPicPr>
            <a:picLocks noChangeAspect="1"/>
          </p:cNvPicPr>
          <p:nvPr/>
        </p:nvPicPr>
        <p:blipFill>
          <a:blip r:embed="rId6"/>
          <a:stretch>
            <a:fillRect/>
          </a:stretch>
        </p:blipFill>
        <p:spPr>
          <a:xfrm rot="2449274">
            <a:off x="5372821" y="4140239"/>
            <a:ext cx="3355459" cy="3358499"/>
          </a:xfrm>
          <a:prstGeom prst="rect">
            <a:avLst/>
          </a:prstGeom>
          <a:effectLst>
            <a:outerShdw blurRad="50800" dist="38100" algn="l" rotWithShape="0">
              <a:prstClr val="black">
                <a:alpha val="40000"/>
              </a:prstClr>
            </a:outerShdw>
          </a:effectLst>
        </p:spPr>
      </p:pic>
      <p:pic>
        <p:nvPicPr>
          <p:cNvPr id="15" name="Picture 14">
            <a:extLst>
              <a:ext uri="{FF2B5EF4-FFF2-40B4-BE49-F238E27FC236}">
                <a16:creationId xmlns:a16="http://schemas.microsoft.com/office/drawing/2014/main" id="{0575D46E-B36F-5CD8-F14E-067AE6AEAE94}"/>
              </a:ext>
            </a:extLst>
          </p:cNvPr>
          <p:cNvPicPr>
            <a:picLocks noChangeAspect="1"/>
          </p:cNvPicPr>
          <p:nvPr/>
        </p:nvPicPr>
        <p:blipFill>
          <a:blip r:embed="rId7"/>
          <a:stretch>
            <a:fillRect/>
          </a:stretch>
        </p:blipFill>
        <p:spPr>
          <a:xfrm rot="2449274">
            <a:off x="3000622" y="4141564"/>
            <a:ext cx="3355848" cy="3355848"/>
          </a:xfrm>
          <a:prstGeom prst="rect">
            <a:avLst/>
          </a:prstGeom>
          <a:effectLst>
            <a:outerShdw blurRad="50800" dist="38100" algn="l" rotWithShape="0">
              <a:prstClr val="black">
                <a:alpha val="40000"/>
              </a:prstClr>
            </a:outerShdw>
          </a:effectLst>
        </p:spPr>
      </p:pic>
      <p:pic>
        <p:nvPicPr>
          <p:cNvPr id="17" name="Picture 16">
            <a:extLst>
              <a:ext uri="{FF2B5EF4-FFF2-40B4-BE49-F238E27FC236}">
                <a16:creationId xmlns:a16="http://schemas.microsoft.com/office/drawing/2014/main" id="{4F75F93D-E39D-CDBB-9911-F79C28229231}"/>
              </a:ext>
            </a:extLst>
          </p:cNvPr>
          <p:cNvPicPr>
            <a:picLocks noChangeAspect="1"/>
          </p:cNvPicPr>
          <p:nvPr/>
        </p:nvPicPr>
        <p:blipFill>
          <a:blip r:embed="rId8"/>
          <a:stretch>
            <a:fillRect/>
          </a:stretch>
        </p:blipFill>
        <p:spPr>
          <a:xfrm rot="2449274">
            <a:off x="628423" y="4143083"/>
            <a:ext cx="3355848" cy="3352810"/>
          </a:xfrm>
          <a:prstGeom prst="rect">
            <a:avLst/>
          </a:prstGeom>
          <a:effectLst>
            <a:outerShdw blurRad="50800" dist="38100" algn="l" rotWithShape="0">
              <a:prstClr val="black">
                <a:alpha val="40000"/>
              </a:prstClr>
            </a:outerShdw>
          </a:effectLst>
        </p:spPr>
      </p:pic>
      <p:pic>
        <p:nvPicPr>
          <p:cNvPr id="16" name="Picture 15">
            <a:extLst>
              <a:ext uri="{FF2B5EF4-FFF2-40B4-BE49-F238E27FC236}">
                <a16:creationId xmlns:a16="http://schemas.microsoft.com/office/drawing/2014/main" id="{12224DE4-7BD9-1760-AFD6-0008B43A66CE}"/>
              </a:ext>
            </a:extLst>
          </p:cNvPr>
          <p:cNvPicPr>
            <a:picLocks noChangeAspect="1"/>
          </p:cNvPicPr>
          <p:nvPr/>
        </p:nvPicPr>
        <p:blipFill>
          <a:blip r:embed="rId9"/>
          <a:stretch>
            <a:fillRect/>
          </a:stretch>
        </p:blipFill>
        <p:spPr>
          <a:xfrm rot="2449274">
            <a:off x="-1743776" y="4141564"/>
            <a:ext cx="3355848" cy="335584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6971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F61DBC14BAEF4099420EE2D9B37289" ma:contentTypeVersion="16" ma:contentTypeDescription="Create a new document." ma:contentTypeScope="" ma:versionID="9e52832a977c8bbdbf613cd9631b1174">
  <xsd:schema xmlns:xsd="http://www.w3.org/2001/XMLSchema" xmlns:xs="http://www.w3.org/2001/XMLSchema" xmlns:p="http://schemas.microsoft.com/office/2006/metadata/properties" xmlns:ns2="6e2896fc-5edb-4b71-9a1f-628a21b68030" xmlns:ns3="dd6b159d-3e7f-4366-bab7-6a9d966ddb7e" targetNamespace="http://schemas.microsoft.com/office/2006/metadata/properties" ma:root="true" ma:fieldsID="6c89fdd5c6e8f24b3c06507906b0d01d" ns2:_="" ns3:_="">
    <xsd:import namespace="6e2896fc-5edb-4b71-9a1f-628a21b68030"/>
    <xsd:import namespace="dd6b159d-3e7f-4366-bab7-6a9d966ddb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896fc-5edb-4b71-9a1f-628a21b680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63e751a-39b4-4cf3-ba10-e7af97098ae3"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6b159d-3e7f-4366-bab7-6a9d966ddb7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2c4616-a1ee-459a-b857-253a4e4483b0}" ma:internalName="TaxCatchAll" ma:showField="CatchAllData" ma:web="dd6b159d-3e7f-4366-bab7-6a9d966ddb7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d6b159d-3e7f-4366-bab7-6a9d966ddb7e" xsi:nil="true"/>
    <lcf76f155ced4ddcb4097134ff3c332f xmlns="6e2896fc-5edb-4b71-9a1f-628a21b680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2A4A43-7EAC-427E-9363-A101D36D13E5}"/>
</file>

<file path=customXml/itemProps2.xml><?xml version="1.0" encoding="utf-8"?>
<ds:datastoreItem xmlns:ds="http://schemas.openxmlformats.org/officeDocument/2006/customXml" ds:itemID="{4B99AD2F-20BA-40D9-9A9B-8BFD6AC3E676}"/>
</file>

<file path=customXml/itemProps3.xml><?xml version="1.0" encoding="utf-8"?>
<ds:datastoreItem xmlns:ds="http://schemas.openxmlformats.org/officeDocument/2006/customXml" ds:itemID="{37ACFED6-5D8B-4634-9813-48724DBEAE9B}"/>
</file>

<file path=docProps/app.xml><?xml version="1.0" encoding="utf-8"?>
<Properties xmlns="http://schemas.openxmlformats.org/officeDocument/2006/extended-properties" xmlns:vt="http://schemas.openxmlformats.org/officeDocument/2006/docPropsVTypes">
  <Template/>
  <TotalTime>605</TotalTime>
  <Words>39</Words>
  <Application>Microsoft Office PowerPoint</Application>
  <PresentationFormat>Widescreen</PresentationFormat>
  <Paragraphs>4</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Valerie E. Pavey</dc:creator>
  <cp:lastModifiedBy>Valerie E. Pavey</cp:lastModifiedBy>
  <cp:revision>21</cp:revision>
  <dcterms:created xsi:type="dcterms:W3CDTF">2024-09-13T17:12:40Z</dcterms:created>
  <dcterms:modified xsi:type="dcterms:W3CDTF">2025-02-24T18:37:16Z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0x010100A5F61DBC14BAEF4099420EE2D9B37289</vt:lpwstr>
  </property>
</Properties>
</file>