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5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77896-D436-1CC7-A068-068AF3427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C2E5-C571-CA45-5D11-7A9B18BE8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180F9-0DDC-0EB6-5DB3-98464EA43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6E3DA-A951-C4C4-434F-1608C7E2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FE8E-4FDC-3485-5007-FAE6923A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51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5096B-70D5-A57A-4C06-29CAF5E73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892379-A212-26F4-CC66-A5936DBBF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91318-7D1C-EB09-DDAC-B199C2FC6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6692-7262-29B9-A81A-FD50E21F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8F099-A1BE-EA9B-5EE1-E40CA6F2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3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DDF20A-D260-CEAD-6D9E-C47D7AE751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298FF-6C94-E9CA-5E95-D1E791C7F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E0E74-B751-7D19-E93D-7CB245E56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10790-F6C1-3192-DE31-3A01B791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4E380-F4EE-36A9-DF53-BCAFA3D3D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BA3EA-B485-CE8E-D303-F9C62627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48A08-AFDA-F1CA-5593-F61C6FEDB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CC7D0-5C22-342C-2C2D-F7F2171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A9DB6-5345-AD1B-0498-C4DCE2006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30213-0EB3-A0E5-1F10-1D296A695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BC14A-4686-47B9-DFD4-C1CE35325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2C056-6E7D-3626-974B-0C12C1B0B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D77C8-BCBD-C168-9E9F-831039245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AE172-51E9-F640-84C5-42D56D12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D76E0-4BFA-CAB7-5ED4-59922336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6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28F7B-A7A5-6730-7E15-06D345B13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E2EF1-CE86-43AA-834D-20158AB58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3F25AD-DA8C-3A21-5673-73E4B1347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2645C5-A63B-B012-69C8-D9F576671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F79BD-2913-78E9-3A7E-CD8CCED0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00F5A-F3AD-D514-7116-157B03F08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B1AC5-6030-2133-4407-222861E8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7AD6B-7DFD-F7BA-61AB-4DF6EF5C3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65D5C-14B0-CD4E-0036-4E1AC577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86BF87-4058-C48B-A15A-0B36A3214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A1E22-0A62-D470-EEA8-C46999419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7E476C-9671-A587-94F4-2C0579D0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083E4B-1EB4-F4F3-8BC5-AAEB49371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5576E9-7C42-7A51-96D4-18B9C193E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1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8E4C7-2507-60A5-526F-76C4D7A31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9FB49-73A1-6947-443D-69F332F7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A58A4A-033B-B292-1414-00D65CBE5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A8A7C2-55F2-9F99-7919-2B6ED10B8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3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4715C9-709A-2CA4-5FFC-26B7917D1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BDC25-6336-3A9F-9F34-62DA5C0AD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F34B3-B1E0-0588-F189-3E2C8805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5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1915-9F5C-B1EC-6B18-54D6C3376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8E732-DBE5-3294-9C8B-051A99686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69430D-5635-C388-EC38-B2A4CCEA0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5D464-7A04-10D3-433B-61C514277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603AD-AA96-49E6-501C-8A60A772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236E2-6CA7-C309-6CB2-10B53152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8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8209-F596-42D0-C66F-A4FA9590B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BB2E6-F553-AC0D-4DF5-8F74F132A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A786C-7EAE-A391-DE82-3A7EAFCF6F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678FBC-C628-E1DF-07FC-BB679A524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0D2A7B-D39F-2D8D-8419-D4CABF332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6B19A-525B-F7B6-3192-AA5EEC7ED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urple background with a cross and a green leaf&#10;&#10;Description automatically generated">
            <a:extLst>
              <a:ext uri="{FF2B5EF4-FFF2-40B4-BE49-F238E27FC236}">
                <a16:creationId xmlns:a16="http://schemas.microsoft.com/office/drawing/2014/main" id="{CE356D7A-BF27-0A12-CEA2-2C1BBC4BD5D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62735C-201E-9A50-E1B9-DEEFDC4FD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56A24-4A13-58E2-7A19-5C27B0D29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AD56F-9D6A-2044-47F2-8BF9AC437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C22AC-D459-700E-43EE-A68194574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4ECB8-DE1C-35BE-0826-5D2EF9CDE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2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EAB3C-247D-DD65-6164-B75FCF71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urple background with a cross and a cross on it&#10;&#10;Description automatically generated">
            <a:extLst>
              <a:ext uri="{FF2B5EF4-FFF2-40B4-BE49-F238E27FC236}">
                <a16:creationId xmlns:a16="http://schemas.microsoft.com/office/drawing/2014/main" id="{E3A281E5-02E2-0C3D-0D86-DB0EA5E65A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57838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47FF7-925C-2223-E501-BF0249A30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50270-1A7A-8B49-1674-25AB7384A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35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E. Pavey</dc:creator>
  <cp:lastModifiedBy>Valerie E. Pavey</cp:lastModifiedBy>
  <cp:revision>5</cp:revision>
  <dcterms:created xsi:type="dcterms:W3CDTF">2023-11-21T19:28:31Z</dcterms:created>
  <dcterms:modified xsi:type="dcterms:W3CDTF">2023-11-23T19:49:56Z</dcterms:modified>
</cp:coreProperties>
</file>