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09" autoAdjust="0"/>
    <p:restoredTop sz="94660"/>
  </p:normalViewPr>
  <p:slideViewPr>
    <p:cSldViewPr snapToGrid="0">
      <p:cViewPr varScale="1">
        <p:scale>
          <a:sx n="118" d="100"/>
          <a:sy n="118" d="100"/>
        </p:scale>
        <p:origin x="132" y="12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983879-8409-31A7-5A0F-5D75BC7DDD4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FB3306E-7043-D719-33DF-429EC80238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C9EBFA-D389-92EA-287A-415B6DAC37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08D5A-DB2B-485F-B7CD-A68FDD993619}" type="datetimeFigureOut">
              <a:rPr lang="en-CA" smtClean="0"/>
              <a:t>2024-03-27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65D849-9DCD-FD79-0C5D-55B9765559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BD817E-16B0-4DF8-B57E-F8FA73D57A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0ED91-19C4-479A-BB99-D31BBBC32CA2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2104315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692DFC-4977-C9FA-D653-59FDCF90A7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A80137D-72C4-8DBE-B98F-430865BCBD3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30B1C0-11BD-AD71-84A2-B11DCA7B01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08D5A-DB2B-485F-B7CD-A68FDD993619}" type="datetimeFigureOut">
              <a:rPr lang="en-CA" smtClean="0"/>
              <a:t>2024-03-27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7B11D1-D8C3-3ABA-047D-4AE531B8B4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91778E-2B13-DA81-CF6D-E7EFB1BC5D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0ED91-19C4-479A-BB99-D31BBBC32CA2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764486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31906B1-3215-EDB9-E351-F82959F78C4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0218B3B-BAFF-9256-DDD8-A55E3C89FE2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23D9BF-9D20-A719-D234-AF189B4F8A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08D5A-DB2B-485F-B7CD-A68FDD993619}" type="datetimeFigureOut">
              <a:rPr lang="en-CA" smtClean="0"/>
              <a:t>2024-03-27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9F3DD7-ECCF-70E7-EADB-4D72DB4083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ECD219-E39A-1460-9F6C-64E185D3BE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0ED91-19C4-479A-BB99-D31BBBC32CA2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2583592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D6E4FC-E9C0-F152-BA5F-DF92A33035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5F12AD-6592-B38D-C690-8D95BE4A01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B77A97-9467-836E-E4B7-7624FC8DE9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08D5A-DB2B-485F-B7CD-A68FDD993619}" type="datetimeFigureOut">
              <a:rPr lang="en-CA" smtClean="0"/>
              <a:t>2024-03-27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FC7608-3726-0EB7-2A84-6A6F6D5DB5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45C898-8E9B-3B37-1D3B-C23707160D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0ED91-19C4-479A-BB99-D31BBBC32CA2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4625845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264774-4D07-0460-9F34-474AC41373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035CEF1-02AA-2A46-18F4-FA794BDE98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ECC40C-5AA2-DE54-BE4A-DC997B8A0E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08D5A-DB2B-485F-B7CD-A68FDD993619}" type="datetimeFigureOut">
              <a:rPr lang="en-CA" smtClean="0"/>
              <a:t>2024-03-27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3A34C3-6132-E19C-1ABD-E0E19CD4C6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993840-2918-6869-BD53-F96C025303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0ED91-19C4-479A-BB99-D31BBBC32CA2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8725000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F72410-D6A7-35B5-FFB8-8BE6C44ABD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43D580-779E-FF60-76F5-F919F47CC67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6654140-D5E6-67A0-75DE-763B015EAA6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960122-C82C-52AC-321B-B3672B5752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08D5A-DB2B-485F-B7CD-A68FDD993619}" type="datetimeFigureOut">
              <a:rPr lang="en-CA" smtClean="0"/>
              <a:t>2024-03-27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70F5A3B-0415-E66A-8610-FDC0931DC2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664A3F7-6C68-9672-AA79-796EDC61B2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0ED91-19C4-479A-BB99-D31BBBC32CA2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9983695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BC77DE-211C-8C60-8439-0D0721338A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A27BB64-E83B-CFF7-4435-A8EE38CFAA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9B6483F-3862-D1B2-3ED5-4696DE5AC00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81B9988-424D-E75A-A8A0-56DEDFB64FE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FF8CB61-09CF-7E1D-DE95-AFA4329DDD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334005E-CF12-BA06-B3C2-5D9FB61B18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08D5A-DB2B-485F-B7CD-A68FDD993619}" type="datetimeFigureOut">
              <a:rPr lang="en-CA" smtClean="0"/>
              <a:t>2024-03-27</a:t>
            </a:fld>
            <a:endParaRPr lang="en-CA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4050053-0256-38F1-D45E-7B18719D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1222CBB-EE36-1616-0F6E-9E78BA60AE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0ED91-19C4-479A-BB99-D31BBBC32CA2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2375747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9C3021-A4C5-59DE-14C7-1491A3F07E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63265C5-89CA-4D77-2DCF-855764A9F2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08D5A-DB2B-485F-B7CD-A68FDD993619}" type="datetimeFigureOut">
              <a:rPr lang="en-CA" smtClean="0"/>
              <a:t>2024-03-27</a:t>
            </a:fld>
            <a:endParaRPr lang="en-CA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4AE8CD3-1A1A-2719-A79D-7133718E58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2556969-A50C-A26B-7CAA-97816A803A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0ED91-19C4-479A-BB99-D31BBBC32CA2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5272449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6C65FB2-9B8D-C414-EB3C-C068893D10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08D5A-DB2B-485F-B7CD-A68FDD993619}" type="datetimeFigureOut">
              <a:rPr lang="en-CA" smtClean="0"/>
              <a:t>2024-03-27</a:t>
            </a:fld>
            <a:endParaRPr lang="en-CA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87061EF-A023-82B2-6490-60E0371EDE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59AF6EF-D611-5570-7587-F65DDDDFDA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0ED91-19C4-479A-BB99-D31BBBC32CA2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2407737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AC0FCF-3FE2-36F8-99C1-824FA3C39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819A99-71A7-B704-FD72-E15A4DCBEE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73344B3-0E48-B749-9984-ECD6235AF6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50D22D5-01B5-7654-CA8E-05A4FF0658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08D5A-DB2B-485F-B7CD-A68FDD993619}" type="datetimeFigureOut">
              <a:rPr lang="en-CA" smtClean="0"/>
              <a:t>2024-03-27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25BC11-B26E-C066-3C51-16EE264134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7C4C653-437F-5834-F69A-0A495C91DF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0ED91-19C4-479A-BB99-D31BBBC32CA2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494131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02CE6E-FD5A-3A36-5D0F-8DB32D4529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45BAA81-862F-3B4F-7285-532E0BDB3A6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DB77AB-29DE-7008-4EA0-835DE12C68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7741F6-221F-72D9-3D18-5669A82AA8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08D5A-DB2B-485F-B7CD-A68FDD993619}" type="datetimeFigureOut">
              <a:rPr lang="en-CA" smtClean="0"/>
              <a:t>2024-03-27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A4A7FE-6F21-0C18-2867-F19CA98425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618E3CD-F469-7DCE-5F36-3776DF74ED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0ED91-19C4-479A-BB99-D31BBBC32CA2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9207263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BB1A1A5-068D-5E1F-45DA-42E560B8E8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ADE4018-A390-5B12-D18F-A2D812B83A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36A9CE-BF84-A22B-F88B-0217F90AA38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D08D5A-DB2B-485F-B7CD-A68FDD993619}" type="datetimeFigureOut">
              <a:rPr lang="en-CA" smtClean="0"/>
              <a:t>2024-03-27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CA2204-A002-A9B1-8164-E6D96268205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7F7674-DB09-011D-9B0B-63F42F2F40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D0ED91-19C4-479A-BB99-D31BBBC32CA2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9818574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27825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3DDEA4-61A1-1F8A-0389-3426091859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67050" y="365125"/>
            <a:ext cx="8286750" cy="1325563"/>
          </a:xfrm>
        </p:spPr>
        <p:txBody>
          <a:bodyPr/>
          <a:lstStyle/>
          <a:p>
            <a:r>
              <a:rPr lang="en-US" b="1" dirty="0"/>
              <a:t>PRAYER TOPICS</a:t>
            </a:r>
            <a:endParaRPr lang="en-CA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ECF98-537C-6A15-332E-115DB7845E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67048" y="1825625"/>
            <a:ext cx="8286751" cy="4351338"/>
          </a:xfrm>
        </p:spPr>
        <p:txBody>
          <a:bodyPr/>
          <a:lstStyle/>
          <a:p>
            <a:r>
              <a:rPr lang="en-US" dirty="0"/>
              <a:t>Campers </a:t>
            </a:r>
          </a:p>
          <a:p>
            <a:r>
              <a:rPr lang="en-US" dirty="0"/>
              <a:t>Staff</a:t>
            </a:r>
          </a:p>
          <a:p>
            <a:r>
              <a:rPr lang="en-US" dirty="0"/>
              <a:t>Safe Travel</a:t>
            </a:r>
          </a:p>
          <a:p>
            <a:r>
              <a:rPr lang="en-US" dirty="0"/>
              <a:t>More points etc. </a:t>
            </a:r>
          </a:p>
          <a:p>
            <a:r>
              <a:rPr lang="en-US" dirty="0"/>
              <a:t>Change the backgrounds if you want</a:t>
            </a:r>
          </a:p>
          <a:p>
            <a:r>
              <a:rPr lang="en-US" dirty="0"/>
              <a:t>Add some photos etc. 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8798148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21</Words>
  <Application>Microsoft Office PowerPoint</Application>
  <PresentationFormat>Widescreen</PresentationFormat>
  <Paragraphs>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PRAYER TOPICS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Stephanie Hung</dc:creator>
  <cp:lastModifiedBy>Stephanie Hung</cp:lastModifiedBy>
  <cp:revision>1</cp:revision>
  <dcterms:created xsi:type="dcterms:W3CDTF">2024-03-27T17:45:25Z</dcterms:created>
  <dcterms:modified xsi:type="dcterms:W3CDTF">2024-03-27T17:49:12Z</dcterms:modified>
</cp:coreProperties>
</file>