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9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32" y="1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6128A-937D-A5EF-6F73-D556C0732D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DE43C8-4AEF-01DA-BAA2-A208972FC1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B1E6F-E184-A55A-CF16-DFF667CD4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2024-04-02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24B75-6E61-2587-90CD-6038CC3FB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F54820-84A4-9DAE-58E5-2FD20A36F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4030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C9BE9-1FBF-B107-4531-D67C2F884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07D29D-50A6-7A92-0059-1EE6E1F49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BD6320-EDAF-3D6E-5A8A-394BCCF1F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2024-04-02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B105B-DFE5-50BD-7F74-768F758D1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71F42A-A1FD-5E92-7697-BE1FD541A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28410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65C352-954D-8CB4-8FDB-C42726EC50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B53CD3-5A76-30DF-AE97-8392E20568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331307-C6B6-3848-7E24-5A0273B1C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2024-04-02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883A7E-5A40-D4A9-7AB3-7D867A497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76B0A-08BB-35C9-4593-50ECF8718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70550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8473B-5E08-48AD-52EC-E2751DFF1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FC0A89-C945-8F90-C0E2-2F08F8D932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4D298B-D8F9-B6AA-D4AF-28F51E426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2024-04-02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D447EF-6150-E1C8-8C32-B5840DCC3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F7CCC1-6D52-FD13-02D4-CA03413F2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00777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117C-7794-38E2-E970-7B1D92426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059339-A0EB-DBE6-C59C-61C4CEABC1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6CCBDD-2BA9-83DE-723B-B66F7BA21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2024-04-02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6813F7-DE18-4193-47E6-0C9396881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683B78-1F52-1C33-60B5-BCA24AEF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07985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EBDB39-24A9-71C2-5B1B-01C97CC65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6AC4A3-A02A-B222-EFB6-224F23C0C1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9742C9-8A9C-39C5-132D-A9BFBB3AD5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36E3FB-1502-235E-81D7-3146D543A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2024-04-02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29AF44-6A6C-1EA1-9A0B-46EA5BA34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0B95BD-029D-8B3A-D1A8-90716031B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33330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209AD-8EBD-8A38-AA81-D1C7C6BBC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1D8414-DB52-E2BD-D29A-67F39EB028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8F9D9D-AFD6-FBFF-78A2-8596A805E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DC3388-77E5-3EEC-63CA-A107CEB64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C8B995-BD70-2C4F-F106-7EAD54D838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98CBF63-7EA8-1041-C6E9-A98B31313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2024-04-02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412762-C5D2-88BD-EF96-ECE4D47D4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EDF5B8-37C3-2EA6-229D-02B332BB7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55145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0EB59-FA21-48DB-E3C1-79FAEC256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AF744C-140E-91F5-C721-5984F46B3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2024-04-02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207BDC-99F4-87C3-05EE-A97C71D52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74A7C5-C1CE-0820-E96E-519DEC5BD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60859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CF3B57-1CCC-8895-A1B8-1A7DED641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2024-04-02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2A8A31-A0BC-A4E8-98B1-8AD8C4A83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17B959-9DBD-D969-B8FA-66C96318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92266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93BEF-16BF-A693-754B-F5B0D3384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D0EF4D-7AF2-4B32-A1A6-4C9231643E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AE0595-7DA7-6C87-0EA5-7FB1B363EB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79537F-E6D1-2806-4569-BE72A37F6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2024-04-02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7AC06F-9804-61E9-F6A3-55836401D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CAA77E-C9B8-359C-B4E9-34780EF2E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639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D8D1B6-3B48-4325-50E3-CDCD43A1E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6DCA3D-1D6E-591F-ABF7-4EFBAD461A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3971E7-6218-F5F0-494E-07B9D64DB0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0F3F12-0C68-66BE-EF7A-B34B46F1A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2024-04-02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77B7AF-6166-E92D-459D-F6D8875DF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A32459-A499-FC52-13AA-CFD90165B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37451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B4525E-B63D-8F06-9382-9BE2599DA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B3038-F742-EE1A-305C-BF2A186439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EF596C-245C-CFF1-A0B3-ED9702DBFA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F2C237-83DB-429D-9A65-F5E950126ADE}" type="datetimeFigureOut">
              <a:rPr lang="en-CA" smtClean="0"/>
              <a:t>2024-04-02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FAFA3A-6DCB-38F9-AC51-178A4F28DF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F6D148-7582-D76A-1019-7208B27171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52039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89855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">
        <p15:prstTrans prst="drape"/>
      </p:transition>
    </mc:Choice>
    <mc:Fallback xmlns="">
      <p:transition spd="slow" advClick="0" advTm="7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63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4000">
        <p:fade/>
      </p:transition>
    </mc:Choice>
    <mc:Fallback xmlns="">
      <p:transition spd="med" advClick="0" advTm="14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722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4000">
        <p:fade/>
      </p:transition>
    </mc:Choice>
    <mc:Fallback xmlns="">
      <p:transition spd="med" advClick="0" advTm="14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2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4000">
        <p:fade/>
      </p:transition>
    </mc:Choice>
    <mc:Fallback xmlns="">
      <p:transition spd="med" advClick="0" advTm="14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050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4000">
        <p:fade/>
      </p:transition>
    </mc:Choice>
    <mc:Fallback xmlns="">
      <p:transition spd="med" advClick="0" advTm="14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119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4000">
        <p:fade/>
      </p:transition>
    </mc:Choice>
    <mc:Fallback xmlns="">
      <p:transition spd="med" advClick="0" advTm="14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579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Hung</dc:creator>
  <cp:lastModifiedBy>Stephanie Hung</cp:lastModifiedBy>
  <cp:revision>4</cp:revision>
  <dcterms:created xsi:type="dcterms:W3CDTF">2023-06-08T16:59:14Z</dcterms:created>
  <dcterms:modified xsi:type="dcterms:W3CDTF">2024-04-02T20:09:39Z</dcterms:modified>
</cp:coreProperties>
</file>