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18288000" cy="10287000"/>
  <p:notesSz cx="6858000" cy="9144000"/>
  <p:embeddedFontLst>
    <p:embeddedFont>
      <p:font typeface="Aileron" panose="020B0604020202020204" charset="0"/>
      <p:regular r:id="rId20"/>
    </p:embeddedFont>
    <p:embeddedFont>
      <p:font typeface="IvyOra Display Thin Italics" panose="020B0604020202020204" charset="0"/>
      <p:regular r:id="rId21"/>
    </p:embeddedFont>
    <p:embeddedFont>
      <p:font typeface="Lato" panose="020F0502020204030203" pitchFamily="34" charset="0"/>
      <p:regular r:id="rId22"/>
    </p:embeddedFont>
    <p:embeddedFont>
      <p:font typeface="Lato Bold" panose="020F0502020204030203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9" d="100"/>
          <a:sy n="69" d="100"/>
        </p:scale>
        <p:origin x="75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ah Vitalicio" userId="aa1491bb-bf50-4606-a9fb-c1d9537dc7b0" providerId="ADAL" clId="{6B4BBDA0-80E6-4CB4-829B-11C61B985DDF}"/>
    <pc:docChg chg="modSld">
      <pc:chgData name="Janah Vitalicio" userId="aa1491bb-bf50-4606-a9fb-c1d9537dc7b0" providerId="ADAL" clId="{6B4BBDA0-80E6-4CB4-829B-11C61B985DDF}" dt="2025-01-17T19:26:12.005" v="90" actId="20577"/>
      <pc:docMkLst>
        <pc:docMk/>
      </pc:docMkLst>
      <pc:sldChg chg="modSp mod">
        <pc:chgData name="Janah Vitalicio" userId="aa1491bb-bf50-4606-a9fb-c1d9537dc7b0" providerId="ADAL" clId="{6B4BBDA0-80E6-4CB4-829B-11C61B985DDF}" dt="2025-01-10T20:34:40.577" v="0" actId="1076"/>
        <pc:sldMkLst>
          <pc:docMk/>
          <pc:sldMk cId="0" sldId="257"/>
        </pc:sldMkLst>
        <pc:spChg chg="mod">
          <ac:chgData name="Janah Vitalicio" userId="aa1491bb-bf50-4606-a9fb-c1d9537dc7b0" providerId="ADAL" clId="{6B4BBDA0-80E6-4CB4-829B-11C61B985DDF}" dt="2025-01-10T20:34:40.577" v="0" actId="1076"/>
          <ac:spMkLst>
            <pc:docMk/>
            <pc:sldMk cId="0" sldId="257"/>
            <ac:spMk id="5" creationId="{00000000-0000-0000-0000-000000000000}"/>
          </ac:spMkLst>
        </pc:spChg>
      </pc:sldChg>
      <pc:sldChg chg="modSp mod">
        <pc:chgData name="Janah Vitalicio" userId="aa1491bb-bf50-4606-a9fb-c1d9537dc7b0" providerId="ADAL" clId="{6B4BBDA0-80E6-4CB4-829B-11C61B985DDF}" dt="2025-01-17T19:26:02.176" v="53" actId="20577"/>
        <pc:sldMkLst>
          <pc:docMk/>
          <pc:sldMk cId="0" sldId="268"/>
        </pc:sldMkLst>
        <pc:spChg chg="mod">
          <ac:chgData name="Janah Vitalicio" userId="aa1491bb-bf50-4606-a9fb-c1d9537dc7b0" providerId="ADAL" clId="{6B4BBDA0-80E6-4CB4-829B-11C61B985DDF}" dt="2025-01-17T19:26:02.176" v="53" actId="20577"/>
          <ac:spMkLst>
            <pc:docMk/>
            <pc:sldMk cId="0" sldId="268"/>
            <ac:spMk id="4" creationId="{00000000-0000-0000-0000-000000000000}"/>
          </ac:spMkLst>
        </pc:spChg>
      </pc:sldChg>
      <pc:sldChg chg="modSp mod">
        <pc:chgData name="Janah Vitalicio" userId="aa1491bb-bf50-4606-a9fb-c1d9537dc7b0" providerId="ADAL" clId="{6B4BBDA0-80E6-4CB4-829B-11C61B985DDF}" dt="2025-01-17T19:26:12.005" v="90" actId="20577"/>
        <pc:sldMkLst>
          <pc:docMk/>
          <pc:sldMk cId="0" sldId="269"/>
        </pc:sldMkLst>
        <pc:spChg chg="mod">
          <ac:chgData name="Janah Vitalicio" userId="aa1491bb-bf50-4606-a9fb-c1d9537dc7b0" providerId="ADAL" clId="{6B4BBDA0-80E6-4CB4-829B-11C61B985DDF}" dt="2025-01-17T19:26:12.005" v="90" actId="20577"/>
          <ac:spMkLst>
            <pc:docMk/>
            <pc:sldMk cId="0" sldId="269"/>
            <ac:spMk id="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" name="Picture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29650" y="4629150"/>
            <a:ext cx="10287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cmd cmd="playFrom(0.0)">
              <p:cBhvr>
                <p:cTn id="2"/>
                <p:tgtEl>
                  <p:spTgt spid="3"/>
                </p:tgtEl>
              </p:cBhvr>
            </p:cmd>
            <p:audio>
              <p:cMediaNode vol="100000" showWhenStopped="0">
                <p:cTn id="3"/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851150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John Arndt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North Toronto Community Church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3027363"/>
            <a:ext cx="8115300" cy="4127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Bobbi Oyerinde</a:t>
            </a:r>
          </a:p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2800"/>
              </a:lnSpc>
            </a:pPr>
            <a:endParaRPr lang="en-US" sz="3999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Agincourt Community Church</a:t>
            </a:r>
          </a:p>
          <a:p>
            <a:pPr algn="ctr">
              <a:lnSpc>
                <a:spcPts val="5600"/>
              </a:lnSpc>
            </a:pPr>
            <a:endParaRPr lang="en-US" sz="40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498725"/>
            <a:ext cx="8115300" cy="518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Alberto Theola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Keepers of the Covenant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Tailored Training: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Montreal Citadel, QC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Atlantic Division</a:t>
            </a:r>
          </a:p>
          <a:p>
            <a:pPr algn="ctr">
              <a:lnSpc>
                <a:spcPts val="5600"/>
              </a:lnSpc>
            </a:pPr>
            <a:endParaRPr lang="en-US" sz="40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498725"/>
            <a:ext cx="8115300" cy="52260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 dirty="0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Jun Ho Chang</a:t>
            </a:r>
          </a:p>
          <a:p>
            <a:pPr algn="ctr">
              <a:lnSpc>
                <a:spcPts val="5599"/>
              </a:lnSpc>
            </a:pPr>
            <a:r>
              <a:rPr lang="en-US" sz="3999" b="1" dirty="0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Keepers of the Covenant</a:t>
            </a:r>
          </a:p>
          <a:p>
            <a:pPr algn="ctr">
              <a:lnSpc>
                <a:spcPts val="5599"/>
              </a:lnSpc>
            </a:pPr>
            <a:endParaRPr lang="en-US" sz="3999" b="1" dirty="0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Field-Training Corps</a:t>
            </a:r>
          </a:p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London Citadel</a:t>
            </a:r>
          </a:p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  <a:p>
            <a:pPr algn="ctr">
              <a:lnSpc>
                <a:spcPts val="5600"/>
              </a:lnSpc>
            </a:pPr>
            <a:endParaRPr lang="en-US" sz="3999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498725"/>
            <a:ext cx="8115300" cy="52260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 dirty="0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Yu Gyeong Park</a:t>
            </a:r>
          </a:p>
          <a:p>
            <a:pPr algn="ctr">
              <a:lnSpc>
                <a:spcPts val="5599"/>
              </a:lnSpc>
            </a:pPr>
            <a:r>
              <a:rPr lang="en-US" sz="3999" b="1" dirty="0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Keepers of the Covenant</a:t>
            </a:r>
          </a:p>
          <a:p>
            <a:pPr algn="ctr">
              <a:lnSpc>
                <a:spcPts val="5599"/>
              </a:lnSpc>
            </a:pPr>
            <a:endParaRPr lang="en-US" sz="3999" b="1" dirty="0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Field-Training Corps</a:t>
            </a:r>
          </a:p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London Citadel</a:t>
            </a:r>
            <a:endParaRPr lang="en-US" sz="3999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  <a:p>
            <a:pPr algn="ctr">
              <a:lnSpc>
                <a:spcPts val="5600"/>
              </a:lnSpc>
            </a:pPr>
            <a:endParaRPr lang="en-US" sz="3999" dirty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498725"/>
            <a:ext cx="8115300" cy="518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Mariciel Nuyda</a:t>
            </a:r>
          </a:p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Keepers of the Covenant</a:t>
            </a:r>
          </a:p>
          <a:p>
            <a:pPr algn="ctr">
              <a:lnSpc>
                <a:spcPts val="5599"/>
              </a:lnSpc>
            </a:pPr>
            <a:endParaRPr lang="en-US" sz="3999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Tailored Training:</a:t>
            </a:r>
          </a:p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Southlands Community Church Winnipeg, PNT Division</a:t>
            </a:r>
          </a:p>
          <a:p>
            <a:pPr algn="ctr">
              <a:lnSpc>
                <a:spcPts val="5600"/>
              </a:lnSpc>
            </a:pPr>
            <a:endParaRPr lang="en-US" sz="3999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29170E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FFFFFF"/>
                  </a:solidFill>
                  <a:latin typeface="Aileron"/>
                  <a:ea typeface="Aileron"/>
                  <a:cs typeface="Aileron"/>
                  <a:sym typeface="Aileron"/>
                </a:rPr>
                <a:t>Join us in praying for our cadets in training.</a:t>
              </a:r>
            </a:p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FFFFFF"/>
                  </a:solidFill>
                  <a:latin typeface="Aileron"/>
                  <a:ea typeface="Aileron"/>
                  <a:cs typeface="Aileron"/>
                  <a:sym typeface="Aileron"/>
                </a:rPr>
                <a:t>Join us in praying</a:t>
              </a:r>
            </a:p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FFFFFF"/>
                  </a:solidFill>
                  <a:latin typeface="Aileron"/>
                  <a:ea typeface="Aileron"/>
                  <a:cs typeface="Aileron"/>
                  <a:sym typeface="Aileron"/>
                </a:rPr>
                <a:t> for our cadets in</a:t>
              </a:r>
            </a:p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FFFFFF"/>
                  </a:solidFill>
                  <a:latin typeface="Aileron"/>
                  <a:ea typeface="Aileron"/>
                  <a:cs typeface="Aileron"/>
                  <a:sym typeface="Aileron"/>
                </a:rPr>
                <a:t> training.</a:t>
              </a:r>
            </a:p>
            <a:p>
              <a:pPr algn="ctr">
                <a:lnSpc>
                  <a:spcPts val="2659"/>
                </a:lnSpc>
              </a:pPr>
              <a:endParaRPr lang="en-US" sz="1899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endParaR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131872" y="2067877"/>
            <a:ext cx="14024256" cy="6151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6379"/>
              </a:lnSpc>
            </a:pPr>
            <a:r>
              <a:rPr lang="en-US" sz="11700" i="1" dirty="0" err="1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Joignez-vous</a:t>
            </a:r>
            <a:r>
              <a:rPr lang="en-US" sz="11700" i="1" dirty="0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 à nous pour prier pour </a:t>
            </a:r>
            <a:r>
              <a:rPr lang="en-US" sz="11700" i="1" dirty="0" err="1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nos</a:t>
            </a:r>
            <a:r>
              <a:rPr lang="en-US" sz="11700" i="1" dirty="0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 cadets </a:t>
            </a:r>
            <a:r>
              <a:rPr lang="en-US" sz="11700" i="1" dirty="0" err="1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en</a:t>
            </a:r>
            <a:r>
              <a:rPr lang="en-US" sz="11700" i="1" dirty="0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 formation.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2658" r="-2740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851150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Alicia McLeod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Richmond Hill Community Church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302" r="-2476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851150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Chesney Edwards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Acton Community Church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6152" r="-2391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851150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Joshua Edwards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Acton Community Church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76000" y="141572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031" r="-2503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8776604" y="2146300"/>
            <a:ext cx="8482696" cy="5889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Wilder Jean-Charles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Cadet in Appointment: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Église Communautaire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Nouveaux départs , QC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Atlantic Division</a:t>
            </a:r>
          </a:p>
          <a:p>
            <a:pPr algn="ctr">
              <a:lnSpc>
                <a:spcPts val="5600"/>
              </a:lnSpc>
            </a:pPr>
            <a:endParaRPr lang="en-US" sz="40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146300"/>
            <a:ext cx="8115300" cy="5889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Josette Joseph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Cadet in Appointment: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Église Communautaire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Nouveaux départs , QC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Atlantic Division</a:t>
            </a:r>
          </a:p>
          <a:p>
            <a:pPr algn="ctr">
              <a:lnSpc>
                <a:spcPts val="5600"/>
              </a:lnSpc>
            </a:pPr>
            <a:endParaRPr lang="en-US" sz="40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498725"/>
            <a:ext cx="8115300" cy="518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Peter Chaulk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Scarborough Citadel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  <a:p>
            <a:pPr algn="ctr">
              <a:lnSpc>
                <a:spcPts val="5600"/>
              </a:lnSpc>
            </a:pPr>
            <a:endParaRPr lang="en-US" sz="40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851150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Hannah Chaulk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Scarborough Citadel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6b159d-3e7f-4366-bab7-6a9d966ddb7e" xsi:nil="true"/>
    <lcf76f155ced4ddcb4097134ff3c332f xmlns="293a3047-c33d-49bf-8ef9-f73de197e78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FB9595E4BEED4BBE5EDA4B7F974684" ma:contentTypeVersion="15" ma:contentTypeDescription="Create a new document." ma:contentTypeScope="" ma:versionID="080ab7314c0dba6d2af18513e22f772c">
  <xsd:schema xmlns:xsd="http://www.w3.org/2001/XMLSchema" xmlns:xs="http://www.w3.org/2001/XMLSchema" xmlns:p="http://schemas.microsoft.com/office/2006/metadata/properties" xmlns:ns2="293a3047-c33d-49bf-8ef9-f73de197e782" xmlns:ns3="dd6b159d-3e7f-4366-bab7-6a9d966ddb7e" targetNamespace="http://schemas.microsoft.com/office/2006/metadata/properties" ma:root="true" ma:fieldsID="1939232147404451a096b5ca333a1691" ns2:_="" ns3:_="">
    <xsd:import namespace="293a3047-c33d-49bf-8ef9-f73de197e782"/>
    <xsd:import namespace="dd6b159d-3e7f-4366-bab7-6a9d966ddb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3a3047-c33d-49bf-8ef9-f73de197e7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363e751a-39b4-4cf3-ba10-e7af97098a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6b159d-3e7f-4366-bab7-6a9d966ddb7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5a66fbfe-f7f6-4a4c-a240-065d8047630c}" ma:internalName="TaxCatchAll" ma:showField="CatchAllData" ma:web="dd6b159d-3e7f-4366-bab7-6a9d966ddb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840E32-1C99-4C7B-9E0F-6E0E33506EE6}">
  <ds:schemaRefs>
    <ds:schemaRef ds:uri="http://schemas.microsoft.com/office/2006/metadata/properties"/>
    <ds:schemaRef ds:uri="http://schemas.microsoft.com/office/infopath/2007/PartnerControls"/>
    <ds:schemaRef ds:uri="dd6b159d-3e7f-4366-bab7-6a9d966ddb7e"/>
    <ds:schemaRef ds:uri="293a3047-c33d-49bf-8ef9-f73de197e782"/>
  </ds:schemaRefs>
</ds:datastoreItem>
</file>

<file path=customXml/itemProps2.xml><?xml version="1.0" encoding="utf-8"?>
<ds:datastoreItem xmlns:ds="http://schemas.openxmlformats.org/officeDocument/2006/customXml" ds:itemID="{887F001A-9405-4FC3-A8C9-FF61DCBB2F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3a3047-c33d-49bf-8ef9-f73de197e782"/>
    <ds:schemaRef ds:uri="dd6b159d-3e7f-4366-bab7-6a9d966ddb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EB9DF1E-A56C-4784-9F1A-4381E360F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</Words>
  <Application>Microsoft Office PowerPoint</Application>
  <PresentationFormat>Custom</PresentationFormat>
  <Paragraphs>83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Aileron</vt:lpstr>
      <vt:lpstr>IvyOra Display Thin Italics</vt:lpstr>
      <vt:lpstr>Calibri</vt:lpstr>
      <vt:lpstr>Arial</vt:lpstr>
      <vt:lpstr>Lato Bold</vt:lpstr>
      <vt:lpstr>Lato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French Cadet 2025 Presentation</dc:title>
  <cp:lastModifiedBy>Janah Vitalicio</cp:lastModifiedBy>
  <cp:revision>1</cp:revision>
  <dcterms:created xsi:type="dcterms:W3CDTF">2006-08-16T00:00:00Z</dcterms:created>
  <dcterms:modified xsi:type="dcterms:W3CDTF">2025-01-17T19:26:12Z</dcterms:modified>
  <dc:identifier>DAGXlr35VCc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0x01010009FB9595E4BEED4BBE5EDA4B7F974684</vt:lpwstr>
  </property>
</Properties>
</file>