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71" r:id="rId7"/>
    <p:sldId id="272" r:id="rId8"/>
    <p:sldId id="260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</p:sldIdLst>
  <p:sldSz cx="18288000" cy="10287000"/>
  <p:notesSz cx="6858000" cy="9144000"/>
  <p:embeddedFontLst>
    <p:embeddedFont>
      <p:font typeface="IvyOra Display 1" panose="020B0604020202020204" charset="0"/>
      <p:regular r:id="rId20"/>
    </p:embeddedFont>
    <p:embeddedFont>
      <p:font typeface="IvyOra Display 2 Thin Italics" panose="020B0604020202020204" charset="0"/>
      <p:regular r:id="rId21"/>
    </p:embeddedFont>
    <p:embeddedFont>
      <p:font typeface="IvyOra Display 3 Thin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7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h Vitalicio" userId="aa1491bb-bf50-4606-a9fb-c1d9537dc7b0" providerId="ADAL" clId="{4033E051-0C24-4A4D-A70E-289975D65367}"/>
    <pc:docChg chg="modSld">
      <pc:chgData name="Janah Vitalicio" userId="aa1491bb-bf50-4606-a9fb-c1d9537dc7b0" providerId="ADAL" clId="{4033E051-0C24-4A4D-A70E-289975D65367}" dt="2025-01-17T19:07:44.066" v="111" actId="20577"/>
      <pc:docMkLst>
        <pc:docMk/>
      </pc:docMkLst>
      <pc:sldChg chg="modSp mod">
        <pc:chgData name="Janah Vitalicio" userId="aa1491bb-bf50-4606-a9fb-c1d9537dc7b0" providerId="ADAL" clId="{4033E051-0C24-4A4D-A70E-289975D65367}" dt="2025-01-17T19:07:32.127" v="76" actId="20577"/>
        <pc:sldMkLst>
          <pc:docMk/>
          <pc:sldMk cId="2555956961" sldId="279"/>
        </pc:sldMkLst>
        <pc:spChg chg="mod">
          <ac:chgData name="Janah Vitalicio" userId="aa1491bb-bf50-4606-a9fb-c1d9537dc7b0" providerId="ADAL" clId="{4033E051-0C24-4A4D-A70E-289975D65367}" dt="2025-01-17T19:07:32.127" v="76" actId="20577"/>
          <ac:spMkLst>
            <pc:docMk/>
            <pc:sldMk cId="2555956961" sldId="279"/>
            <ac:spMk id="7" creationId="{3B8770DF-09B9-8E82-1217-DF09D69B7C1E}"/>
          </ac:spMkLst>
        </pc:spChg>
      </pc:sldChg>
      <pc:sldChg chg="modSp mod">
        <pc:chgData name="Janah Vitalicio" userId="aa1491bb-bf50-4606-a9fb-c1d9537dc7b0" providerId="ADAL" clId="{4033E051-0C24-4A4D-A70E-289975D65367}" dt="2025-01-17T19:07:44.066" v="111" actId="20577"/>
        <pc:sldMkLst>
          <pc:docMk/>
          <pc:sldMk cId="1029410549" sldId="280"/>
        </pc:sldMkLst>
        <pc:spChg chg="mod">
          <ac:chgData name="Janah Vitalicio" userId="aa1491bb-bf50-4606-a9fb-c1d9537dc7b0" providerId="ADAL" clId="{4033E051-0C24-4A4D-A70E-289975D65367}" dt="2025-01-17T19:07:44.066" v="111" actId="20577"/>
          <ac:spMkLst>
            <pc:docMk/>
            <pc:sldMk cId="1029410549" sldId="280"/>
            <ac:spMk id="7" creationId="{AE31E2F9-C98E-7C87-0247-B488667829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73883" cy="10287000"/>
          </a:xfrm>
          <a:custGeom>
            <a:avLst/>
            <a:gdLst/>
            <a:ahLst/>
            <a:cxnLst/>
            <a:rect l="l" t="t" r="r" b="b"/>
            <a:pathLst>
              <a:path w="18373883" h="10287000">
                <a:moveTo>
                  <a:pt x="0" y="0"/>
                </a:moveTo>
                <a:lnTo>
                  <a:pt x="18373883" y="0"/>
                </a:lnTo>
                <a:lnTo>
                  <a:pt x="1837388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063" r="-6730" b="-4168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2B676-6BBB-60B5-C9BF-F0065079E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299A269-2B86-21B9-6E2A-435514A27560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FC3DE63-216D-8619-29D1-826E4E490586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155F3B4-9E08-1184-EBD1-37D917C2B313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E0ECF46-0C65-49F4-25A9-D636631DDE2C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D646D7ED-70F1-5E7A-60D0-589BB65791CE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93ADB9E-50E3-A326-C861-36481E019A1C}"/>
              </a:ext>
            </a:extLst>
          </p:cNvPr>
          <p:cNvSpPr txBox="1"/>
          <p:nvPr/>
        </p:nvSpPr>
        <p:spPr>
          <a:xfrm>
            <a:off x="9991117" y="2648809"/>
            <a:ext cx="7495802" cy="587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800" dirty="0">
                <a:solidFill>
                  <a:srgbClr val="000000"/>
                </a:solidFill>
                <a:latin typeface="IvyOra Display 1" panose="020B0604020202020204" charset="0"/>
                <a:ea typeface="IvyOra Display 3 Thin"/>
                <a:cs typeface="IvyOra Display 1" panose="020B0604020202020204" charset="0"/>
                <a:sym typeface="IvyOra Display 3 Thin"/>
              </a:rPr>
              <a:t>Cadet Wilder Jean-Charles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in </a:t>
            </a:r>
            <a:r>
              <a:rPr lang="fr-FR" sz="54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Appointment</a:t>
            </a:r>
            <a:endParaRPr lang="fr-FR" sz="54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Église Communautaire</a:t>
            </a: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Nouveaux départs, QC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Atlantic Division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FF1388DB-1A13-8E80-012A-D694C844E914}"/>
              </a:ext>
            </a:extLst>
          </p:cNvPr>
          <p:cNvSpPr/>
          <p:nvPr/>
        </p:nvSpPr>
        <p:spPr>
          <a:xfrm>
            <a:off x="891093" y="1043929"/>
            <a:ext cx="7378082" cy="8199142"/>
          </a:xfrm>
          <a:custGeom>
            <a:avLst/>
            <a:gdLst/>
            <a:ahLst/>
            <a:cxnLst/>
            <a:rect l="l" t="t" r="r" b="b"/>
            <a:pathLst>
              <a:path w="6952409" h="7726099">
                <a:moveTo>
                  <a:pt x="0" y="0"/>
                </a:moveTo>
                <a:lnTo>
                  <a:pt x="6952409" y="0"/>
                </a:lnTo>
                <a:lnTo>
                  <a:pt x="6952409" y="7726099"/>
                </a:lnTo>
                <a:lnTo>
                  <a:pt x="0" y="77260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1349" r="-3544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91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2F922-EB16-4DE2-FDE6-875FD454D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CE6CFF2-EB3F-32DD-CFB4-0E11B08CE8E5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20753C-57DA-8333-8454-1A56794B11A5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39FBECB-2F28-7E56-81E8-EA9E1FDB4815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68B8CFC-1895-A846-86DC-950A26723216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DC95D045-6251-361D-AD87-EBFC5F43A02E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742756D-C22F-65D8-4A17-A937E8AA2691}"/>
              </a:ext>
            </a:extLst>
          </p:cNvPr>
          <p:cNvSpPr txBox="1"/>
          <p:nvPr/>
        </p:nvSpPr>
        <p:spPr>
          <a:xfrm>
            <a:off x="9991117" y="2648809"/>
            <a:ext cx="7495802" cy="587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John Arndt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North Toronto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Community Church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A27241D9-7A75-7BA0-82AB-211ABA66D24E}"/>
              </a:ext>
            </a:extLst>
          </p:cNvPr>
          <p:cNvSpPr/>
          <p:nvPr/>
        </p:nvSpPr>
        <p:spPr>
          <a:xfrm>
            <a:off x="867654" y="895190"/>
            <a:ext cx="7429232" cy="8496620"/>
          </a:xfrm>
          <a:custGeom>
            <a:avLst/>
            <a:gdLst/>
            <a:ahLst/>
            <a:cxnLst/>
            <a:rect l="l" t="t" r="r" b="b"/>
            <a:pathLst>
              <a:path w="7856621" h="8985413">
                <a:moveTo>
                  <a:pt x="0" y="0"/>
                </a:moveTo>
                <a:lnTo>
                  <a:pt x="7856621" y="0"/>
                </a:lnTo>
                <a:lnTo>
                  <a:pt x="7856621" y="8985413"/>
                </a:lnTo>
                <a:lnTo>
                  <a:pt x="0" y="89854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753" r="-35904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20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E4FFE-854C-BA4C-6CBF-61543F5C9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548FD237-11CD-546F-2F66-9A418B42108C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B4B0CEE-CFF1-11B9-1206-B1FC86CF14AE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7BDD12B5-13F5-DA7D-0E69-C837C0F0F842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27335BD-1CA3-AC9C-69A6-6E5D1068E1D1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DA009450-FEDD-C1B9-FF41-77D2D88E21AA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B8770DF-09B9-8E82-1217-DF09D69B7C1E}"/>
              </a:ext>
            </a:extLst>
          </p:cNvPr>
          <p:cNvSpPr txBox="1"/>
          <p:nvPr/>
        </p:nvSpPr>
        <p:spPr>
          <a:xfrm>
            <a:off x="9991117" y="3091238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Jun Ho Chang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Keepers of the Covenant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London Citadel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310B72A-4AB2-FF10-E9E6-51E2677C3830}"/>
              </a:ext>
            </a:extLst>
          </p:cNvPr>
          <p:cNvSpPr/>
          <p:nvPr/>
        </p:nvSpPr>
        <p:spPr>
          <a:xfrm>
            <a:off x="862102" y="923845"/>
            <a:ext cx="7434781" cy="8439309"/>
          </a:xfrm>
          <a:custGeom>
            <a:avLst/>
            <a:gdLst/>
            <a:ahLst/>
            <a:cxnLst/>
            <a:rect l="l" t="t" r="r" b="b"/>
            <a:pathLst>
              <a:path w="7549364" h="8569373">
                <a:moveTo>
                  <a:pt x="0" y="0"/>
                </a:moveTo>
                <a:lnTo>
                  <a:pt x="7549364" y="0"/>
                </a:lnTo>
                <a:lnTo>
                  <a:pt x="7549364" y="8569372"/>
                </a:lnTo>
                <a:lnTo>
                  <a:pt x="0" y="85693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5935" r="-3443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56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76C51-B2EC-8549-E9F4-A6D8FCD21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5B5B51F-419E-D006-15A3-9A937D24BBB2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2CC773-BA6A-AD84-3DD6-C96D575028C1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6F24690-4E0A-C2BB-0DF3-29A77133426A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88ABBF9-42C8-BD65-673C-6E624802C844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15D84ED4-1367-1807-DCA5-736EDCD196AA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E31E2F9-C98E-7C87-0247-B488667829E0}"/>
              </a:ext>
            </a:extLst>
          </p:cNvPr>
          <p:cNvSpPr txBox="1"/>
          <p:nvPr/>
        </p:nvSpPr>
        <p:spPr>
          <a:xfrm>
            <a:off x="9991117" y="3091238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Yu Gyeong Park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Keepers of the Covenant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London Citadel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82D6FA64-3B59-348C-7A3C-AC9915E25859}"/>
              </a:ext>
            </a:extLst>
          </p:cNvPr>
          <p:cNvSpPr/>
          <p:nvPr/>
        </p:nvSpPr>
        <p:spPr>
          <a:xfrm>
            <a:off x="919975" y="976272"/>
            <a:ext cx="7376909" cy="8334455"/>
          </a:xfrm>
          <a:custGeom>
            <a:avLst/>
            <a:gdLst/>
            <a:ahLst/>
            <a:cxnLst/>
            <a:rect l="l" t="t" r="r" b="b"/>
            <a:pathLst>
              <a:path w="7775237" h="8784488">
                <a:moveTo>
                  <a:pt x="0" y="0"/>
                </a:moveTo>
                <a:lnTo>
                  <a:pt x="7775237" y="0"/>
                </a:lnTo>
                <a:lnTo>
                  <a:pt x="7775237" y="8784488"/>
                </a:lnTo>
                <a:lnTo>
                  <a:pt x="0" y="87844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6246" r="-33330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10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1F358-FD46-AA2A-A006-E607B104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CCA47319-7756-4390-583B-751EE0198625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F169BC-2509-3FDE-C3C0-5289F9BC9167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B047A6F-7488-74E3-E5DA-9E7F4E48B5AF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E3D815D-B3C3-6A0D-CA1B-7E2921C747C3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5F09DE1F-3BD8-65AE-1116-D1FB84D739EE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27E0996-2B01-5137-7EF7-2A9A53933528}"/>
              </a:ext>
            </a:extLst>
          </p:cNvPr>
          <p:cNvSpPr txBox="1"/>
          <p:nvPr/>
        </p:nvSpPr>
        <p:spPr>
          <a:xfrm>
            <a:off x="9991117" y="2350658"/>
            <a:ext cx="7495802" cy="5847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</a:t>
            </a:r>
            <a:r>
              <a:rPr lang="en-US" sz="60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Mariciel</a:t>
            </a: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Nuyda</a:t>
            </a:r>
            <a:endParaRPr lang="en-US" sz="60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Keepers of the Covenant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Tailored Training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Southlands Community Church, Winnipeg</a:t>
            </a:r>
          </a:p>
          <a:p>
            <a:pPr algn="ctr">
              <a:lnSpc>
                <a:spcPts val="6908"/>
              </a:lnSpc>
            </a:pPr>
            <a:r>
              <a:rPr lang="en-US" sz="36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Prairies &amp; Northern Territories Division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1998E275-5720-336A-930D-EDE61DEFA724}"/>
              </a:ext>
            </a:extLst>
          </p:cNvPr>
          <p:cNvSpPr/>
          <p:nvPr/>
        </p:nvSpPr>
        <p:spPr>
          <a:xfrm>
            <a:off x="801081" y="1002486"/>
            <a:ext cx="7513749" cy="8282027"/>
          </a:xfrm>
          <a:custGeom>
            <a:avLst/>
            <a:gdLst/>
            <a:ahLst/>
            <a:cxnLst/>
            <a:rect l="l" t="t" r="r" b="b"/>
            <a:pathLst>
              <a:path w="7973790" h="8789107">
                <a:moveTo>
                  <a:pt x="0" y="0"/>
                </a:moveTo>
                <a:lnTo>
                  <a:pt x="7973790" y="0"/>
                </a:lnTo>
                <a:lnTo>
                  <a:pt x="7973790" y="8789107"/>
                </a:lnTo>
                <a:lnTo>
                  <a:pt x="0" y="87891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3126" r="-32313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278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5CDB1-7047-D7DC-362F-43F44B751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0A63BCF3-DCC6-D3CF-CDD1-35E3489B194F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F20643B-43B8-C8D7-B3C0-C3DB21300EFC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EE7B76A-2677-552E-BC98-F53826FF82EE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11F7816-F7A2-1FF9-3422-88D09CDC0FEB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1DFE1682-D0EC-3AAB-63DF-4C6E40911435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A7FF032-11F4-0A50-8E29-E0281931A543}"/>
              </a:ext>
            </a:extLst>
          </p:cNvPr>
          <p:cNvSpPr txBox="1"/>
          <p:nvPr/>
        </p:nvSpPr>
        <p:spPr>
          <a:xfrm>
            <a:off x="9991117" y="2793087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Alberto Theola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Keepers of the Covenant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Tailored Training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Montreal Citadel, Quebec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Atlantic Division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A030E17-3DCA-B979-B68D-F78504675502}"/>
              </a:ext>
            </a:extLst>
          </p:cNvPr>
          <p:cNvSpPr/>
          <p:nvPr/>
        </p:nvSpPr>
        <p:spPr>
          <a:xfrm>
            <a:off x="801082" y="976272"/>
            <a:ext cx="7495802" cy="8285273"/>
          </a:xfrm>
          <a:custGeom>
            <a:avLst/>
            <a:gdLst/>
            <a:ahLst/>
            <a:cxnLst/>
            <a:rect l="l" t="t" r="r" b="b"/>
            <a:pathLst>
              <a:path w="8115592" h="8970341">
                <a:moveTo>
                  <a:pt x="0" y="0"/>
                </a:moveTo>
                <a:lnTo>
                  <a:pt x="8115592" y="0"/>
                </a:lnTo>
                <a:lnTo>
                  <a:pt x="8115592" y="8970341"/>
                </a:lnTo>
                <a:lnTo>
                  <a:pt x="0" y="89703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3825" r="-32076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607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984409"/>
            <a:ext cx="16230600" cy="8318182"/>
          </a:xfrm>
          <a:custGeom>
            <a:avLst/>
            <a:gdLst/>
            <a:ahLst/>
            <a:cxnLst/>
            <a:rect l="l" t="t" r="r" b="b"/>
            <a:pathLst>
              <a:path w="16230600" h="8318182">
                <a:moveTo>
                  <a:pt x="0" y="0"/>
                </a:moveTo>
                <a:lnTo>
                  <a:pt x="16230600" y="0"/>
                </a:lnTo>
                <a:lnTo>
                  <a:pt x="16230600" y="8318182"/>
                </a:lnTo>
                <a:lnTo>
                  <a:pt x="0" y="83181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752599" y="3481506"/>
            <a:ext cx="14782801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0800" dirty="0">
                <a:solidFill>
                  <a:srgbClr val="000000"/>
                </a:solidFill>
                <a:latin typeface="IvyOra Display 1"/>
                <a:ea typeface="IvyOra Display 1"/>
                <a:cs typeface="IvyOra Display 1"/>
                <a:sym typeface="IvyOra Display 1"/>
              </a:rPr>
              <a:t>Please join us in </a:t>
            </a:r>
          </a:p>
          <a:p>
            <a:pPr algn="ctr"/>
            <a:r>
              <a:rPr lang="en-US" sz="10800" dirty="0">
                <a:solidFill>
                  <a:srgbClr val="000000"/>
                </a:solidFill>
                <a:latin typeface="IvyOra Display 1"/>
                <a:ea typeface="IvyOra Display 1"/>
                <a:cs typeface="IvyOra Display 1"/>
                <a:sym typeface="IvyOra Display 1"/>
              </a:rPr>
              <a:t>praying for our cadets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B9947-37C0-2E05-E0F2-FCB101CC3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7E088A76-532E-97C5-72BA-B235975BA16D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90F2E04-5089-26DE-F877-751F941E76F2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1008388-DA40-D75C-9AA8-E1629D63FD35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F426B39-F2B1-EC48-6CA2-B02EBB883EC5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BA6D8E0F-8BCA-124E-C88A-9344AF9F72D9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BFADB0D-AC71-4409-E23C-80524B30727E}"/>
              </a:ext>
            </a:extLst>
          </p:cNvPr>
          <p:cNvSpPr txBox="1"/>
          <p:nvPr/>
        </p:nvSpPr>
        <p:spPr>
          <a:xfrm>
            <a:off x="9991117" y="2350658"/>
            <a:ext cx="7495802" cy="587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Alicia McLeod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Richmond Hill 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Community Church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773CF6F3-1A70-7059-77B3-7BCEBC9921E3}"/>
              </a:ext>
            </a:extLst>
          </p:cNvPr>
          <p:cNvSpPr/>
          <p:nvPr/>
        </p:nvSpPr>
        <p:spPr>
          <a:xfrm>
            <a:off x="761998" y="1085437"/>
            <a:ext cx="7607625" cy="8116126"/>
          </a:xfrm>
          <a:custGeom>
            <a:avLst/>
            <a:gdLst/>
            <a:ahLst/>
            <a:cxnLst/>
            <a:rect l="l" t="t" r="r" b="b"/>
            <a:pathLst>
              <a:path w="6933594" h="7397042">
                <a:moveTo>
                  <a:pt x="0" y="0"/>
                </a:moveTo>
                <a:lnTo>
                  <a:pt x="6933594" y="0"/>
                </a:lnTo>
                <a:lnTo>
                  <a:pt x="6933594" y="7397042"/>
                </a:lnTo>
                <a:lnTo>
                  <a:pt x="0" y="73970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7530" r="-32596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70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41D83-5DC6-EC77-DA15-49068ECD6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E914C71-5474-085C-FCA6-35D65332DDE8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A3A7E4-AAE2-67F6-1AC8-EA7FA81D85DD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7FF1B34-7C35-9B5F-36AF-ED91301D0530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30E9056-8D07-4E78-4F93-3ED0B8C36E2A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1050110C-433D-E03C-C5F8-118053CB6AB8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1754A22E-40E3-2FE1-3433-297325B9E284}"/>
              </a:ext>
            </a:extLst>
          </p:cNvPr>
          <p:cNvSpPr txBox="1"/>
          <p:nvPr/>
        </p:nvSpPr>
        <p:spPr>
          <a:xfrm>
            <a:off x="9991117" y="2648809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Chesney Edwards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Acton Community Church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E20A9B91-07A9-F892-3DBF-41397FC88166}"/>
              </a:ext>
            </a:extLst>
          </p:cNvPr>
          <p:cNvSpPr/>
          <p:nvPr/>
        </p:nvSpPr>
        <p:spPr>
          <a:xfrm>
            <a:off x="871970" y="1047337"/>
            <a:ext cx="7424914" cy="8192326"/>
          </a:xfrm>
          <a:custGeom>
            <a:avLst/>
            <a:gdLst/>
            <a:ahLst/>
            <a:cxnLst/>
            <a:rect l="l" t="t" r="r" b="b"/>
            <a:pathLst>
              <a:path w="7133418" h="7870702">
                <a:moveTo>
                  <a:pt x="0" y="0"/>
                </a:moveTo>
                <a:lnTo>
                  <a:pt x="7133418" y="0"/>
                </a:lnTo>
                <a:lnTo>
                  <a:pt x="7133418" y="7870702"/>
                </a:lnTo>
                <a:lnTo>
                  <a:pt x="0" y="78707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3101" r="-32505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2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61998" y="989774"/>
            <a:ext cx="7548741" cy="8307451"/>
          </a:xfrm>
          <a:custGeom>
            <a:avLst/>
            <a:gdLst/>
            <a:ahLst/>
            <a:cxnLst/>
            <a:rect l="l" t="t" r="r" b="b"/>
            <a:pathLst>
              <a:path w="7094064" h="7807075">
                <a:moveTo>
                  <a:pt x="0" y="0"/>
                </a:moveTo>
                <a:lnTo>
                  <a:pt x="7094064" y="0"/>
                </a:lnTo>
                <a:lnTo>
                  <a:pt x="7094064" y="7807075"/>
                </a:lnTo>
                <a:lnTo>
                  <a:pt x="0" y="78070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3823" r="-3135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12CBAF-5FC9-BB6B-4E72-82BEDE97D12B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/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91117" y="2648809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Joshua Edwards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Acton Community Church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C9FFA-BCBC-C7DC-D00A-D7C7B7F3E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597D700A-6554-6675-2047-A7B0E3D2D43C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0F4177-9E60-3F9A-CCDD-65D407219713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B78FD1-EC6C-782F-6932-C8200550E9E1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DFDD66F-CCA6-5099-BE91-55CCAE8AEA34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F148D50F-398F-F332-5F74-9EAFB7F9A53C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3E2BB15-AC3E-F87E-BF90-1FB7C5840A64}"/>
              </a:ext>
            </a:extLst>
          </p:cNvPr>
          <p:cNvSpPr txBox="1"/>
          <p:nvPr/>
        </p:nvSpPr>
        <p:spPr>
          <a:xfrm>
            <a:off x="9991117" y="2350658"/>
            <a:ext cx="7495802" cy="587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Bobbi </a:t>
            </a:r>
            <a:r>
              <a:rPr lang="en-US" sz="60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Oyerinde</a:t>
            </a:r>
            <a:endParaRPr lang="en-US" sz="60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Agincourt Temple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Community Church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608F39C5-7DC0-46E0-F07D-9DFB2C8046CC}"/>
              </a:ext>
            </a:extLst>
          </p:cNvPr>
          <p:cNvSpPr/>
          <p:nvPr/>
        </p:nvSpPr>
        <p:spPr>
          <a:xfrm>
            <a:off x="886666" y="975202"/>
            <a:ext cx="7417145" cy="8433673"/>
          </a:xfrm>
          <a:custGeom>
            <a:avLst/>
            <a:gdLst/>
            <a:ahLst/>
            <a:cxnLst/>
            <a:rect l="l" t="t" r="r" b="b"/>
            <a:pathLst>
              <a:path w="6957676" h="7911233">
                <a:moveTo>
                  <a:pt x="0" y="0"/>
                </a:moveTo>
                <a:lnTo>
                  <a:pt x="6957676" y="0"/>
                </a:lnTo>
                <a:lnTo>
                  <a:pt x="6957676" y="7911233"/>
                </a:lnTo>
                <a:lnTo>
                  <a:pt x="0" y="79112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7153" r="-33511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98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D2B88-AB09-06B5-FD9E-B00A0316C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08A16716-567F-84E0-D232-3E2A419F2630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6688AB-0CC6-D2D0-E8A6-4BE4F0D3D081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AB1167E-C106-1182-6A5E-AD3BD2D6CF5F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964D695-97F5-68DB-4D5C-065417634761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B745F6CB-B6B7-EB2C-D1E7-3913735FBE64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E5954AB-661A-E198-0FD0-A35C80BB25A0}"/>
              </a:ext>
            </a:extLst>
          </p:cNvPr>
          <p:cNvSpPr txBox="1"/>
          <p:nvPr/>
        </p:nvSpPr>
        <p:spPr>
          <a:xfrm>
            <a:off x="9991117" y="2648809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Hannah </a:t>
            </a:r>
            <a:r>
              <a:rPr lang="en-US" sz="60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Chaulk</a:t>
            </a:r>
            <a:endParaRPr lang="en-US" sz="60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Scarborough Citadel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662E2EB-A080-C3B6-B09B-951CBC39819A}"/>
              </a:ext>
            </a:extLst>
          </p:cNvPr>
          <p:cNvSpPr/>
          <p:nvPr/>
        </p:nvSpPr>
        <p:spPr>
          <a:xfrm>
            <a:off x="741217" y="1010969"/>
            <a:ext cx="7629686" cy="8265062"/>
          </a:xfrm>
          <a:custGeom>
            <a:avLst/>
            <a:gdLst/>
            <a:ahLst/>
            <a:cxnLst/>
            <a:rect l="l" t="t" r="r" b="b"/>
            <a:pathLst>
              <a:path w="7161593" h="7757988">
                <a:moveTo>
                  <a:pt x="0" y="0"/>
                </a:moveTo>
                <a:lnTo>
                  <a:pt x="7161593" y="0"/>
                </a:lnTo>
                <a:lnTo>
                  <a:pt x="7161593" y="7757988"/>
                </a:lnTo>
                <a:lnTo>
                  <a:pt x="0" y="77579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2556" r="-30036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1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0B1FA-3556-E09C-7E87-140C848CF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DDB6616-F658-E5C0-624E-15111A701856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B1B9214-F334-FB8E-3C79-C0D035EFF644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EB40D89-C6C2-6695-7DD2-333F2B5B42A3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6968ECE-2D89-1D9D-D6E4-44C85A0351B2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5A97F683-EEED-17E3-A0BD-63E007AF1FEC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00BC3D9-0732-C8F0-4EF9-B1D08CFDD848}"/>
              </a:ext>
            </a:extLst>
          </p:cNvPr>
          <p:cNvSpPr txBox="1"/>
          <p:nvPr/>
        </p:nvSpPr>
        <p:spPr>
          <a:xfrm>
            <a:off x="9991117" y="2648809"/>
            <a:ext cx="7495802" cy="4989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Peter </a:t>
            </a:r>
            <a:r>
              <a:rPr lang="en-US" sz="60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Chaulk</a:t>
            </a:r>
            <a:endParaRPr lang="en-US" sz="60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Field Training Corps:</a:t>
            </a:r>
          </a:p>
          <a:p>
            <a:pPr algn="ctr">
              <a:lnSpc>
                <a:spcPts val="6908"/>
              </a:lnSpc>
            </a:pPr>
            <a:r>
              <a:rPr lang="en-US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Scarborough Citadel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Ontario Division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96155D6-86E7-A41E-52EB-CBB244F94654}"/>
              </a:ext>
            </a:extLst>
          </p:cNvPr>
          <p:cNvSpPr/>
          <p:nvPr/>
        </p:nvSpPr>
        <p:spPr>
          <a:xfrm>
            <a:off x="858936" y="915719"/>
            <a:ext cx="7437948" cy="8455562"/>
          </a:xfrm>
          <a:custGeom>
            <a:avLst/>
            <a:gdLst/>
            <a:ahLst/>
            <a:cxnLst/>
            <a:rect l="l" t="t" r="r" b="b"/>
            <a:pathLst>
              <a:path w="7036203" h="7998853">
                <a:moveTo>
                  <a:pt x="0" y="0"/>
                </a:moveTo>
                <a:lnTo>
                  <a:pt x="7036202" y="0"/>
                </a:lnTo>
                <a:lnTo>
                  <a:pt x="7036202" y="7998854"/>
                </a:lnTo>
                <a:lnTo>
                  <a:pt x="0" y="7998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7188" r="-33439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67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C3312-E3D4-03BC-84DB-BC90A65AE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8D6C7A3F-6E27-1E38-CD26-9D38023D1649}"/>
              </a:ext>
            </a:extLst>
          </p:cNvPr>
          <p:cNvSpPr/>
          <p:nvPr/>
        </p:nvSpPr>
        <p:spPr>
          <a:xfrm rot="-5400000">
            <a:off x="4652003" y="5143499"/>
            <a:ext cx="8983995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DEC533B-0BC9-6766-D6B6-377D821E159F}"/>
              </a:ext>
            </a:extLst>
          </p:cNvPr>
          <p:cNvGrpSpPr/>
          <p:nvPr/>
        </p:nvGrpSpPr>
        <p:grpSpPr>
          <a:xfrm>
            <a:off x="10409511" y="8660507"/>
            <a:ext cx="6659013" cy="751832"/>
            <a:chOff x="10515600" y="8958952"/>
            <a:chExt cx="6659013" cy="751832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9285299-5A9A-32E3-853A-1C4FC45FE2FB}"/>
                </a:ext>
              </a:extLst>
            </p:cNvPr>
            <p:cNvSpPr/>
            <p:nvPr/>
          </p:nvSpPr>
          <p:spPr>
            <a:xfrm>
              <a:off x="14682126" y="8958952"/>
              <a:ext cx="2492487" cy="751832"/>
            </a:xfrm>
            <a:custGeom>
              <a:avLst/>
              <a:gdLst/>
              <a:ahLst/>
              <a:cxnLst/>
              <a:rect l="l" t="t" r="r" b="b"/>
              <a:pathLst>
                <a:path w="2492487" h="751832">
                  <a:moveTo>
                    <a:pt x="0" y="0"/>
                  </a:moveTo>
                  <a:lnTo>
                    <a:pt x="2492487" y="0"/>
                  </a:lnTo>
                  <a:lnTo>
                    <a:pt x="2492487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9A9BE08-1B8F-9500-5B0E-2E8E1B06C88F}"/>
                </a:ext>
              </a:extLst>
            </p:cNvPr>
            <p:cNvSpPr/>
            <p:nvPr/>
          </p:nvSpPr>
          <p:spPr>
            <a:xfrm>
              <a:off x="10515600" y="8958952"/>
              <a:ext cx="2354575" cy="751832"/>
            </a:xfrm>
            <a:custGeom>
              <a:avLst/>
              <a:gdLst/>
              <a:ahLst/>
              <a:cxnLst/>
              <a:rect l="l" t="t" r="r" b="b"/>
              <a:pathLst>
                <a:path w="2354575" h="751832">
                  <a:moveTo>
                    <a:pt x="0" y="0"/>
                  </a:moveTo>
                  <a:lnTo>
                    <a:pt x="2354575" y="0"/>
                  </a:lnTo>
                  <a:lnTo>
                    <a:pt x="2354575" y="751832"/>
                  </a:lnTo>
                  <a:lnTo>
                    <a:pt x="0" y="751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F4C2F503-19FC-1CDF-3F43-8157BEE39180}"/>
              </a:ext>
            </a:extLst>
          </p:cNvPr>
          <p:cNvSpPr txBox="1"/>
          <p:nvPr/>
        </p:nvSpPr>
        <p:spPr>
          <a:xfrm>
            <a:off x="11782055" y="874661"/>
            <a:ext cx="3913926" cy="1040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96"/>
              </a:lnSpc>
              <a:spcBef>
                <a:spcPct val="0"/>
              </a:spcBef>
            </a:pPr>
            <a:r>
              <a:rPr lang="en-US" sz="6140" dirty="0">
                <a:solidFill>
                  <a:srgbClr val="000000"/>
                </a:solidFill>
                <a:latin typeface="IvyOra Display 2 Thin Italics"/>
                <a:ea typeface="IvyOra Display 2 Thin Italics"/>
                <a:cs typeface="IvyOra Display 2 Thin Italics"/>
                <a:sym typeface="IvyOra Display 2 Thin Italics"/>
              </a:rPr>
              <a:t>Please pray for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EEC39A6-CD36-EA94-BDA2-4A15534119DF}"/>
              </a:ext>
            </a:extLst>
          </p:cNvPr>
          <p:cNvSpPr txBox="1"/>
          <p:nvPr/>
        </p:nvSpPr>
        <p:spPr>
          <a:xfrm>
            <a:off x="9991117" y="2648809"/>
            <a:ext cx="7495802" cy="587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60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Josette Joseph</a:t>
            </a:r>
          </a:p>
          <a:p>
            <a:pPr algn="ctr">
              <a:lnSpc>
                <a:spcPts val="6140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Champions of the Mission</a:t>
            </a:r>
          </a:p>
          <a:p>
            <a:pPr algn="ctr">
              <a:lnSpc>
                <a:spcPts val="5756"/>
              </a:lnSpc>
            </a:pPr>
            <a:endParaRPr lang="en-US" sz="4912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Cadet in </a:t>
            </a:r>
            <a:r>
              <a:rPr lang="fr-FR" sz="5400" dirty="0" err="1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Appointment</a:t>
            </a:r>
            <a:endParaRPr lang="fr-FR" sz="5400" dirty="0">
              <a:solidFill>
                <a:srgbClr val="000000"/>
              </a:solidFill>
              <a:latin typeface="IvyOra Display 3 Thin"/>
              <a:ea typeface="IvyOra Display 3 Thin"/>
              <a:cs typeface="IvyOra Display 3 Thin"/>
              <a:sym typeface="IvyOra Display 3 Thin"/>
            </a:endParaRP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Église Communautaire</a:t>
            </a:r>
          </a:p>
          <a:p>
            <a:pPr algn="ctr">
              <a:lnSpc>
                <a:spcPts val="6908"/>
              </a:lnSpc>
            </a:pPr>
            <a:r>
              <a:rPr lang="fr-FR" sz="5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Nouveaux départs, QC</a:t>
            </a:r>
          </a:p>
          <a:p>
            <a:pPr algn="ctr">
              <a:lnSpc>
                <a:spcPts val="6908"/>
              </a:lnSpc>
            </a:pPr>
            <a:r>
              <a:rPr lang="en-US" sz="4400" dirty="0">
                <a:solidFill>
                  <a:srgbClr val="000000"/>
                </a:solidFill>
                <a:latin typeface="IvyOra Display 3 Thin"/>
                <a:ea typeface="IvyOra Display 3 Thin"/>
                <a:cs typeface="IvyOra Display 3 Thin"/>
                <a:sym typeface="IvyOra Display 3 Thin"/>
              </a:rPr>
              <a:t>Atlantic Division</a:t>
            </a: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970B1485-FC2C-A910-2373-43FD200DA6DE}"/>
              </a:ext>
            </a:extLst>
          </p:cNvPr>
          <p:cNvSpPr/>
          <p:nvPr/>
        </p:nvSpPr>
        <p:spPr>
          <a:xfrm>
            <a:off x="858936" y="1048541"/>
            <a:ext cx="7437945" cy="8189917"/>
          </a:xfrm>
          <a:custGeom>
            <a:avLst/>
            <a:gdLst/>
            <a:ahLst/>
            <a:cxnLst/>
            <a:rect l="l" t="t" r="r" b="b"/>
            <a:pathLst>
              <a:path w="6847184" h="7539430">
                <a:moveTo>
                  <a:pt x="0" y="0"/>
                </a:moveTo>
                <a:lnTo>
                  <a:pt x="6847184" y="0"/>
                </a:lnTo>
                <a:lnTo>
                  <a:pt x="6847184" y="7539430"/>
                </a:lnTo>
                <a:lnTo>
                  <a:pt x="0" y="75394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220" r="-3104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937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5910B7-2D3C-4474-8655-FCC437AB8B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DCEE92-3E63-4CF8-AFAB-A8195553BB09}">
  <ds:schemaRefs>
    <ds:schemaRef ds:uri="http://schemas.microsoft.com/office/2006/metadata/properties"/>
    <ds:schemaRef ds:uri="http://schemas.microsoft.com/office/infopath/2007/PartnerControls"/>
    <ds:schemaRef ds:uri="dd6b159d-3e7f-4366-bab7-6a9d966ddb7e"/>
    <ds:schemaRef ds:uri="293a3047-c33d-49bf-8ef9-f73de197e782"/>
  </ds:schemaRefs>
</ds:datastoreItem>
</file>

<file path=customXml/itemProps3.xml><?xml version="1.0" encoding="utf-8"?>
<ds:datastoreItem xmlns:ds="http://schemas.openxmlformats.org/officeDocument/2006/customXml" ds:itemID="{404E6F1A-02CD-4FCA-A4A7-D73CE4B097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3a3047-c33d-49bf-8ef9-f73de197e782"/>
    <ds:schemaRef ds:uri="dd6b159d-3e7f-4366-bab7-6a9d966ddb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260</Words>
  <Application>Microsoft Office PowerPoint</Application>
  <PresentationFormat>Custom</PresentationFormat>
  <Paragraphs>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IvyOra Display 1</vt:lpstr>
      <vt:lpstr>IvyOra Display 3 Thin</vt:lpstr>
      <vt:lpstr>IvyOra Display 2 Thin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Cadets Call and Commitment 2025 (Presentation)</dc:title>
  <cp:lastModifiedBy>Janah Vitalicio</cp:lastModifiedBy>
  <cp:revision>3</cp:revision>
  <dcterms:created xsi:type="dcterms:W3CDTF">2006-08-16T00:00:00Z</dcterms:created>
  <dcterms:modified xsi:type="dcterms:W3CDTF">2025-01-17T19:07:55Z</dcterms:modified>
  <dc:identifier>DAGXOsvSBGo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