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8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48002-315D-49B1-B10F-137139C4BF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4896" y="1122363"/>
            <a:ext cx="7276733" cy="3381398"/>
          </a:xfrm>
        </p:spPr>
        <p:txBody>
          <a:bodyPr anchor="b">
            <a:normAutofit/>
          </a:bodyPr>
          <a:lstStyle>
            <a:lvl1pPr algn="l">
              <a:defRPr sz="4800" cap="none" spc="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4535E0-4D9C-4DCA-8569-64503C5DC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4894" y="4612942"/>
            <a:ext cx="7276733" cy="1181683"/>
          </a:xfrm>
        </p:spPr>
        <p:txBody>
          <a:bodyPr>
            <a:normAutofit/>
          </a:bodyPr>
          <a:lstStyle>
            <a:lvl1pPr marL="0" indent="0" algn="l">
              <a:buNone/>
              <a:defRPr sz="18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283B68-70CF-4A98-948C-6EA4BD68D2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C2EF9-7F83-4AD3-B3F6-B9D4618D6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1B751B-3464-41CD-B728-A72BB191E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952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B5731-248B-49C2-93DE-8A3260C9F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D4D5C5-3D5A-4F3D-8A08-7053DACF1F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9E5372-3FC6-4227-B2DD-6CB24E651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1B1B1-B637-4E46-B64C-F082B54C2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5567AD-4B78-41F6-B814-726D4BD4C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674D5E-67E6-4C23-B80A-0C66B53315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876299"/>
            <a:ext cx="2628900" cy="5181601"/>
          </a:xfrm>
        </p:spPr>
        <p:txBody>
          <a:bodyPr vert="eaVert" anchor="b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FEFF2A-08E8-447D-85C7-7D5A9C422C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76299"/>
            <a:ext cx="7734300" cy="5181601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40030D-E580-4B0C-B5A8-2C8A094D9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DCAEB-1B6E-492E-918E-47179AF48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4A38-A745-436E-9E33-63B9F81C0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155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BFD42-94A9-4345-AF38-7D562B5021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64C458-A63B-4032-B4EC-732DAC188C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855B5-7F2F-408B-800D-92CB34B99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03412-EA6B-43CA-8B3A-F502587CB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46E9EE-F895-4ECE-B4B2-586D65ED8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2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8193F-AFAD-4A9A-B0EF-530DFB19D8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876299"/>
            <a:ext cx="7876722" cy="371316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D1BBE4-9FC1-4F89-B120-1C49D816FD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46170"/>
            <a:ext cx="6781301" cy="104845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30A6B-E3FD-4920-8128-C263CA1D6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66B85-0649-47DB-AD69-458D8F600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B25931-A293-42E9-BDF5-B2AE121D7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0283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5262B-ECD6-47BB-A6F1-92A6033E9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B8779-51E9-44D1-9F7B-28F3C6D3C4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48474" y="2080517"/>
            <a:ext cx="4970124" cy="39773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9E8BFB-5295-4C5E-9CB1-E276E9D0E5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0899" y="2080517"/>
            <a:ext cx="4970124" cy="3977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5E22BF-1819-4301-B699-EF5A2F4D9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00A2DF-39DE-49C3-A213-3E8423C7A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55D3A8-238B-4A68-A9F9-672D2F060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746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7D468-D010-4225-B024-DCEF543BC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71955"/>
            <a:ext cx="10441236" cy="139835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3D60A0-FCAB-425A-9ECD-94CDE4F47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4926" y="1983242"/>
            <a:ext cx="5007110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6F986B-07CB-4FB0-9419-2AAB318B8A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50063" y="2813959"/>
            <a:ext cx="5007110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A9D784-7968-4E8B-B704-E42EE8F187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9255" y="1983242"/>
            <a:ext cx="5031769" cy="814387"/>
          </a:xfrm>
        </p:spPr>
        <p:txBody>
          <a:bodyPr anchor="b">
            <a:normAutofit/>
          </a:bodyPr>
          <a:lstStyle>
            <a:lvl1pPr marL="0" indent="0">
              <a:lnSpc>
                <a:spcPct val="110000"/>
              </a:lnSpc>
              <a:buNone/>
              <a:defRPr sz="2000" b="0" cap="all" spc="14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45754F-08D1-4593-988F-95F0ED1A01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9255" y="2813959"/>
            <a:ext cx="5031769" cy="324394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ED2E61-83B4-4C8F-BBFE-D95920342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0C136-A664-4013-8073-B0C6BDEF8C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AE9547-8EE7-461B-9E99-484B11E918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99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2E667-0EFA-4EE6-8E4D-20805309A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59" y="895440"/>
            <a:ext cx="10138451" cy="1832349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EE4825-BB8C-4567-B407-B4452409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838892-25DB-4A4E-9D43-6058C45C5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C3DDDA-48EF-4B42-9980-4762AF50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790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EFA7D9-6801-4DD0-8D7D-505212F46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6FA3EA-1519-4178-AC3A-231A5BAA7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423DBE-6FD6-4D60-8336-7843B4BD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643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2D9AE-CA1A-4751-9B33-0AC09CE62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96948"/>
            <a:ext cx="3046410" cy="1479551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F9941-76E5-42B5-8464-C1A7010D9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796" y="876300"/>
            <a:ext cx="5758235" cy="5181599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4785D8-F112-415F-9AB4-5F2AC060D1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4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70A0B3-4E9C-4FAC-B1D1-2673F7B5A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AA370A-33F5-48A6-962A-47C0F15D4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8AD606-A37D-4697-AA7A-EAE4F101A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44E0B5E-1030-4A34-AB09-05ACB45CE993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0435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21D4C-0A93-40A6-9645-5EF7DE6C5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989314"/>
            <a:ext cx="3046409" cy="1487185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2400" cap="all" spc="3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2F9455-852F-4604-87D4-801E8D5DB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4004" y="876300"/>
            <a:ext cx="5943596" cy="51815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842061-B161-4973-9EE4-76D0B73FC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666143"/>
            <a:ext cx="3046409" cy="319490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DCE2E0-050A-4BC2-91DF-7A00811D2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951E3-958F-4611-B170-D081BA0250F9}" type="datetimeFigureOut">
              <a:rPr lang="en-US" smtClean="0"/>
              <a:t>11/26/2024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0AB003-B443-4B96-9DD9-4284E7E1E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79DBA-16C0-4FFB-B367-B96169B4B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71EFB-7B9E-4E86-A89E-697E8EBB06F2}" type="slidenum">
              <a:rPr lang="en-US" smtClean="0"/>
              <a:t>‹#›</a:t>
            </a:fld>
            <a:endParaRPr lang="en-US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9F2BD78-1D6B-4742-9726-75646D91F4AC}"/>
              </a:ext>
            </a:extLst>
          </p:cNvPr>
          <p:cNvCxnSpPr>
            <a:cxnSpLocks/>
          </p:cNvCxnSpPr>
          <p:nvPr/>
        </p:nvCxnSpPr>
        <p:spPr>
          <a:xfrm>
            <a:off x="4610100" y="898989"/>
            <a:ext cx="0" cy="51387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5329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98CBCD-166B-4F97-A6DF-DAA3BF2B2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9760" y="876302"/>
            <a:ext cx="10427840" cy="10860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64D6D9-636D-450B-839A-22AE0CED23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9758" y="2065984"/>
            <a:ext cx="10427841" cy="3903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6CAEC-1EE5-4B71-9646-5C378EEBEF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82838" y="6356350"/>
            <a:ext cx="3361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326951E3-958F-4611-B170-D081BA0250F9}" type="datetimeFigureOut">
              <a:rPr lang="en-US" smtClean="0"/>
              <a:pPr/>
              <a:t>11/26/2024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570EF8-70B2-4AFC-8388-691A146AA7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874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none" spc="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F07DC7-D05C-4038-B51A-F00B7B9C99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20400" y="6356350"/>
            <a:ext cx="6176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i="1">
                <a:solidFill>
                  <a:schemeClr val="tx2"/>
                </a:solidFill>
              </a:defRPr>
            </a:lvl1pPr>
          </a:lstStyle>
          <a:p>
            <a:fld id="{57871EFB-7B9E-4E86-A89E-697E8EBB06F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EAD4CCDA-06BF-4D2A-B44F-195AEC0B5B22}"/>
              </a:ext>
            </a:extLst>
          </p:cNvPr>
          <p:cNvCxnSpPr>
            <a:cxnSpLocks/>
          </p:cNvCxnSpPr>
          <p:nvPr/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3607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Tx/>
        <a:buNone/>
        <a:defRPr sz="1800" i="1" kern="1200">
          <a:solidFill>
            <a:schemeClr val="tx2"/>
          </a:solidFill>
          <a:latin typeface="+mn-lt"/>
          <a:ea typeface="+mn-ea"/>
          <a:cs typeface="+mn-cs"/>
        </a:defRPr>
      </a:lvl2pPr>
      <a:lvl3pPr marL="50292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None/>
        <a:defRPr sz="1600" i="1" kern="1200">
          <a:solidFill>
            <a:schemeClr val="tx2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2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1" y="11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r>
              <a:rPr lang="en-CA" sz="9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Seigneur, merci pour des </a:t>
            </a:r>
            <a:r>
              <a:rPr lang="en-CA" sz="9600" b="1" kern="100" dirty="0" err="1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ouvriers</a:t>
            </a:r>
            <a:r>
              <a:rPr lang="en-CA" sz="9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 pour la </a:t>
            </a:r>
            <a:r>
              <a:rPr lang="en-CA" sz="9600" b="1" kern="100" dirty="0" err="1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moisson</a:t>
            </a:r>
            <a:r>
              <a:rPr lang="en-CA" sz="96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.</a:t>
            </a:r>
            <a:endParaRPr lang="en-CA" sz="96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3842540"/>
            <a:ext cx="7209542" cy="1137107"/>
          </a:xfrm>
        </p:spPr>
        <p:txBody>
          <a:bodyPr anchor="b">
            <a:normAutofit/>
          </a:bodyPr>
          <a:lstStyle/>
          <a:p>
            <a:r>
              <a:rPr lang="fr-FR" dirty="0">
                <a:solidFill>
                  <a:srgbClr val="FFFFFF"/>
                </a:solidFill>
              </a:rPr>
              <a:t>Une prière pour les mains de la moisson</a:t>
            </a:r>
            <a:endParaRPr lang="en-CA" dirty="0">
              <a:solidFill>
                <a:srgbClr val="FFFFFF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623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876" y="1506072"/>
            <a:ext cx="4979254" cy="377945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Mains</a:t>
            </a:r>
            <a:r>
              <a:rPr lang="en-US" sz="4800" b="1" dirty="0"/>
              <a:t> </a:t>
            </a:r>
            <a:r>
              <a:rPr lang="fr-CA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qui ont tendance à travailler; travail visible ou non.</a:t>
            </a:r>
            <a:br>
              <a:rPr lang="en-US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3400" dirty="0"/>
          </a:p>
        </p:txBody>
      </p:sp>
      <p:pic>
        <p:nvPicPr>
          <p:cNvPr id="5" name="Content Placeholder 4" descr="Handwash with solid fill">
            <a:extLst>
              <a:ext uri="{FF2B5EF4-FFF2-40B4-BE49-F238E27FC236}">
                <a16:creationId xmlns:a16="http://schemas.microsoft.com/office/drawing/2014/main" id="{50C69394-9004-3635-3551-6375670452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63399" y="876308"/>
            <a:ext cx="4304764" cy="4304764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5515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E1103961-3F43-462E-9588-B5C7B4E9A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4179" y="1885952"/>
            <a:ext cx="7383294" cy="276336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1" dirty="0">
                <a:latin typeface="Cochocib Script Latin Pro" panose="02000503000000020003" pitchFamily="2" charset="0"/>
              </a:rPr>
              <a:t>Mains</a:t>
            </a:r>
            <a:r>
              <a:rPr lang="en-US" sz="4800" b="1" dirty="0"/>
              <a:t> </a:t>
            </a:r>
            <a:r>
              <a:rPr lang="fr-CA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jointes sereinement en prière.</a:t>
            </a:r>
            <a:br>
              <a:rPr lang="en-US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3400" dirty="0"/>
          </a:p>
        </p:txBody>
      </p:sp>
      <p:pic>
        <p:nvPicPr>
          <p:cNvPr id="4" name="Graphic 3" descr="Clapping hands with solid fill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2499" y="1536970"/>
            <a:ext cx="4025631" cy="4025631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877D2E09-61AE-44FF-8043-0EC7392831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92886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F69F96FE-C3F5-4F02-8428-78ADCB975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Free Hands Reaching Up Silhouette, Download Free Hands Reaching Up ...">
            <a:extLst>
              <a:ext uri="{FF2B5EF4-FFF2-40B4-BE49-F238E27FC236}">
                <a16:creationId xmlns:a16="http://schemas.microsoft.com/office/drawing/2014/main" id="{E316CAF6-AA06-9CC2-43B1-766C7FC46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99" b="-1"/>
          <a:stretch/>
        </p:blipFill>
        <p:spPr bwMode="auto">
          <a:xfrm>
            <a:off x="20" y="1"/>
            <a:ext cx="12191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Rectangle 3080">
            <a:extLst>
              <a:ext uri="{FF2B5EF4-FFF2-40B4-BE49-F238E27FC236}">
                <a16:creationId xmlns:a16="http://schemas.microsoft.com/office/drawing/2014/main" id="{F80C6B76-4D7E-4FE2-84E4-C4734B2B49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078542"/>
            <a:ext cx="12191999" cy="3779457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1595" y="4168303"/>
            <a:ext cx="10447724" cy="1856529"/>
          </a:xfrm>
        </p:spPr>
        <p:txBody>
          <a:bodyPr anchor="b">
            <a:normAutofit fontScale="90000"/>
          </a:bodyPr>
          <a:lstStyle/>
          <a:p>
            <a:r>
              <a:rPr lang="en-CA" sz="7200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Mains</a:t>
            </a:r>
            <a:r>
              <a:rPr lang="en-CA" b="1" kern="100" dirty="0">
                <a:solidFill>
                  <a:srgbClr val="FFFFFF"/>
                </a:solidFill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Dreaming Outloud Pro" panose="03050502040302030504" pitchFamily="66" charset="0"/>
              </a:rPr>
              <a:t> </a:t>
            </a:r>
            <a:r>
              <a:rPr lang="fr-CA" sz="3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qui s’élèvent en signe  </a:t>
            </a:r>
            <a:br>
              <a:rPr lang="fr-CA" sz="3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r>
              <a:rPr lang="fr-CA" sz="3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de louange et de  reconnaissance.</a:t>
            </a:r>
            <a:br>
              <a:rPr lang="en-US" sz="38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CA" sz="3800" dirty="0">
              <a:solidFill>
                <a:srgbClr val="FFFFFF"/>
              </a:solidFill>
            </a:endParaRPr>
          </a:p>
        </p:txBody>
      </p:sp>
      <p:cxnSp>
        <p:nvCxnSpPr>
          <p:cNvPr id="3083" name="Straight Connector 3082">
            <a:extLst>
              <a:ext uri="{FF2B5EF4-FFF2-40B4-BE49-F238E27FC236}">
                <a16:creationId xmlns:a16="http://schemas.microsoft.com/office/drawing/2014/main" id="{16BEECB0-0766-4C59-B86E-5D26B7D8EF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4990" y="5503528"/>
            <a:ext cx="10325101" cy="0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220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074" y="1176617"/>
            <a:ext cx="4949719" cy="243220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5400" b="1" dirty="0">
                <a:latin typeface="Cochocib Script Latin Pro" panose="02000503000000020003" pitchFamily="2" charset="0"/>
              </a:rPr>
              <a:t>Mains</a:t>
            </a:r>
            <a:r>
              <a:rPr lang="en-US" sz="3400" b="1" dirty="0"/>
              <a:t> </a:t>
            </a:r>
            <a:r>
              <a:rPr lang="fr-CA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qui en tiennent d’autres pour exprimer notre amour commun pour Christ et notre service aux autres.</a:t>
            </a:r>
            <a:br>
              <a:rPr lang="en-US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34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6A5D06F-DF26-4A88-BF73-C1B592E66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61995" y="3924728"/>
            <a:ext cx="0" cy="2115714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 descr="Cheers with solid fill">
            <a:extLst>
              <a:ext uri="{FF2B5EF4-FFF2-40B4-BE49-F238E27FC236}">
                <a16:creationId xmlns:a16="http://schemas.microsoft.com/office/drawing/2014/main" id="{3020725F-086F-38DB-45D9-C88B88370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96001" y="902249"/>
            <a:ext cx="51816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4271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FF4F1B1F-38C9-4BA3-8793-E2B6FC978C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40A82C2B-B640-4B39-A4B8-3189B458A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98590" y="859953"/>
            <a:ext cx="4379010" cy="5197947"/>
          </a:xfrm>
          <a:custGeom>
            <a:avLst/>
            <a:gdLst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2480538 h 5246128"/>
              <a:gd name="connsiteX4" fmla="*/ 4419600 w 4419600"/>
              <a:gd name="connsiteY4" fmla="*/ 4975131 h 5246128"/>
              <a:gd name="connsiteX5" fmla="*/ 4419600 w 4419600"/>
              <a:gd name="connsiteY5" fmla="*/ 5246128 h 5246128"/>
              <a:gd name="connsiteX6" fmla="*/ 0 w 4419600"/>
              <a:gd name="connsiteY6" fmla="*/ 5246128 h 5246128"/>
              <a:gd name="connsiteX7" fmla="*/ 0 w 4419600"/>
              <a:gd name="connsiteY7" fmla="*/ 4975131 h 5246128"/>
              <a:gd name="connsiteX8" fmla="*/ 0 w 4419600"/>
              <a:gd name="connsiteY8" fmla="*/ 2480538 h 5246128"/>
              <a:gd name="connsiteX9" fmla="*/ 0 w 4419600"/>
              <a:gd name="connsiteY9" fmla="*/ 2209541 h 5246128"/>
              <a:gd name="connsiteX10" fmla="*/ 2209538 w 4419600"/>
              <a:gd name="connsiteY10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4975131 h 5246128"/>
              <a:gd name="connsiteX4" fmla="*/ 4419600 w 4419600"/>
              <a:gd name="connsiteY4" fmla="*/ 5246128 h 5246128"/>
              <a:gd name="connsiteX5" fmla="*/ 0 w 4419600"/>
              <a:gd name="connsiteY5" fmla="*/ 5246128 h 5246128"/>
              <a:gd name="connsiteX6" fmla="*/ 0 w 4419600"/>
              <a:gd name="connsiteY6" fmla="*/ 4975131 h 5246128"/>
              <a:gd name="connsiteX7" fmla="*/ 0 w 4419600"/>
              <a:gd name="connsiteY7" fmla="*/ 2480538 h 5246128"/>
              <a:gd name="connsiteX8" fmla="*/ 0 w 4419600"/>
              <a:gd name="connsiteY8" fmla="*/ 2209541 h 5246128"/>
              <a:gd name="connsiteX9" fmla="*/ 2209538 w 4419600"/>
              <a:gd name="connsiteY9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4975131 h 5246128"/>
              <a:gd name="connsiteX6" fmla="*/ 0 w 4419600"/>
              <a:gd name="connsiteY6" fmla="*/ 2480538 h 5246128"/>
              <a:gd name="connsiteX7" fmla="*/ 0 w 4419600"/>
              <a:gd name="connsiteY7" fmla="*/ 2209541 h 5246128"/>
              <a:gd name="connsiteX8" fmla="*/ 2209538 w 4419600"/>
              <a:gd name="connsiteY8" fmla="*/ 0 h 5246128"/>
              <a:gd name="connsiteX0" fmla="*/ 2209538 w 4419600"/>
              <a:gd name="connsiteY0" fmla="*/ 0 h 5246128"/>
              <a:gd name="connsiteX1" fmla="*/ 2210062 w 4419600"/>
              <a:gd name="connsiteY1" fmla="*/ 0 h 5246128"/>
              <a:gd name="connsiteX2" fmla="*/ 4419600 w 4419600"/>
              <a:gd name="connsiteY2" fmla="*/ 2209541 h 5246128"/>
              <a:gd name="connsiteX3" fmla="*/ 4419600 w 4419600"/>
              <a:gd name="connsiteY3" fmla="*/ 5246128 h 5246128"/>
              <a:gd name="connsiteX4" fmla="*/ 0 w 4419600"/>
              <a:gd name="connsiteY4" fmla="*/ 5246128 h 5246128"/>
              <a:gd name="connsiteX5" fmla="*/ 0 w 4419600"/>
              <a:gd name="connsiteY5" fmla="*/ 2480538 h 5246128"/>
              <a:gd name="connsiteX6" fmla="*/ 0 w 4419600"/>
              <a:gd name="connsiteY6" fmla="*/ 2209541 h 5246128"/>
              <a:gd name="connsiteX7" fmla="*/ 2209538 w 4419600"/>
              <a:gd name="connsiteY7" fmla="*/ 0 h 5246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19600" h="5246128">
                <a:moveTo>
                  <a:pt x="2209538" y="0"/>
                </a:moveTo>
                <a:lnTo>
                  <a:pt x="2210062" y="0"/>
                </a:lnTo>
                <a:cubicBezTo>
                  <a:pt x="3430375" y="0"/>
                  <a:pt x="4419600" y="989251"/>
                  <a:pt x="4419600" y="2209541"/>
                </a:cubicBezTo>
                <a:lnTo>
                  <a:pt x="4419600" y="5246128"/>
                </a:lnTo>
                <a:lnTo>
                  <a:pt x="0" y="5246128"/>
                </a:lnTo>
                <a:lnTo>
                  <a:pt x="0" y="2480538"/>
                </a:lnTo>
                <a:lnTo>
                  <a:pt x="0" y="2209541"/>
                </a:lnTo>
                <a:cubicBezTo>
                  <a:pt x="0" y="989251"/>
                  <a:pt x="989222" y="0"/>
                  <a:pt x="2209538" y="0"/>
                </a:cubicBezTo>
                <a:close/>
              </a:path>
            </a:pathLst>
          </a:cu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15170" y="1870495"/>
            <a:ext cx="3345849" cy="28565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6000" b="1" dirty="0">
                <a:latin typeface="Cochocib Script Latin Pro" panose="02000503000000020003" pitchFamily="2" charset="0"/>
              </a:rPr>
              <a:t>Mains </a:t>
            </a:r>
            <a:r>
              <a:rPr lang="fr-CA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ouvertes pour recueillir ta moisson.</a:t>
            </a:r>
            <a:br>
              <a:rPr lang="en-US" sz="1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3600" dirty="0"/>
          </a:p>
        </p:txBody>
      </p:sp>
      <p:pic>
        <p:nvPicPr>
          <p:cNvPr id="4" name="Graphic 3" descr="Open hand outline">
            <a:extLst>
              <a:ext uri="{FF2B5EF4-FFF2-40B4-BE49-F238E27FC236}">
                <a16:creationId xmlns:a16="http://schemas.microsoft.com/office/drawing/2014/main" id="{C2B892AA-DFFB-7AB8-F752-A3BF153B3A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9446" y="964621"/>
            <a:ext cx="4988610" cy="498861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091899A-6176-48DA-BF9E-4D278C5FBE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58886" y="4316294"/>
            <a:ext cx="1458419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7924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AD4CCDA-06BF-4D2A-B44F-195AEC0B5B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2498" y="6252722"/>
            <a:ext cx="10325101" cy="0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98C10BD4-F3F8-4089-8DB0-71FB15FD9B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CE05FE-C67F-B20A-CF8C-3559DAB1E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4697" y="2270760"/>
            <a:ext cx="4552903" cy="3867823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 b="1" dirty="0">
                <a:latin typeface="Cochocib Script Latin Pro" panose="02000503000000020003" pitchFamily="2" charset="0"/>
              </a:rPr>
              <a:t>Mains</a:t>
            </a:r>
            <a:r>
              <a:rPr lang="en-US" sz="4000" b="1" dirty="0"/>
              <a:t> </a:t>
            </a:r>
            <a:r>
              <a:rPr lang="fr-CA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  <a:t>dont les paumes sont tournées vers le haut pour partager la moisson abondante avec autrui.</a:t>
            </a:r>
            <a:br>
              <a:rPr lang="en-US" sz="3400" kern="100" dirty="0">
                <a:effectLst/>
                <a:ea typeface="Aptos" panose="020B0004020202020204" pitchFamily="34" charset="0"/>
                <a:cs typeface="Arial" panose="020B0604020202020204" pitchFamily="34" charset="0"/>
              </a:rPr>
            </a:br>
            <a:endParaRPr lang="en-US" sz="3400" dirty="0"/>
          </a:p>
        </p:txBody>
      </p:sp>
      <p:pic>
        <p:nvPicPr>
          <p:cNvPr id="4" name="Graphic 3" descr="Open hand with plant outline">
            <a:extLst>
              <a:ext uri="{FF2B5EF4-FFF2-40B4-BE49-F238E27FC236}">
                <a16:creationId xmlns:a16="http://schemas.microsoft.com/office/drawing/2014/main" id="{B7C23983-E5EA-A3A5-937F-3BAB60A63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/>
        </p:blipFill>
        <p:spPr>
          <a:xfrm>
            <a:off x="952511" y="1276356"/>
            <a:ext cx="4381490" cy="4381490"/>
          </a:xfrm>
          <a:prstGeom prst="rect">
            <a:avLst/>
          </a:prstGeom>
        </p:spPr>
      </p:pic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D54A2E-3619-466E-8A04-1F9713F39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7716" y="3005418"/>
            <a:ext cx="0" cy="3052482"/>
          </a:xfrm>
          <a:prstGeom prst="line">
            <a:avLst/>
          </a:prstGeom>
          <a:ln w="1079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7899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1C0BCA8-B9D5-4F84-B063-ABE683EE0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Video 3" descr="People Raising Their Hands">
            <a:extLst>
              <a:ext uri="{FF2B5EF4-FFF2-40B4-BE49-F238E27FC236}">
                <a16:creationId xmlns:a16="http://schemas.microsoft.com/office/drawing/2014/main" id="{7C282951-730A-597E-44EC-63D6BA7319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 t="210" r="-1" b="73"/>
          <a:stretch/>
        </p:blipFill>
        <p:spPr>
          <a:xfrm>
            <a:off x="20" y="10"/>
            <a:ext cx="12191979" cy="685798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E12DCC6-BC83-4B12-995C-FEA02449A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-144929" y="144931"/>
            <a:ext cx="6858000" cy="656814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9000">
                <a:srgbClr val="000000">
                  <a:alpha val="45000"/>
                </a:srgbClr>
              </a:gs>
              <a:gs pos="100000">
                <a:srgbClr val="000000">
                  <a:alpha val="64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B5093D-3C88-78E2-1F3E-B7F9E2809D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8748" y="1161232"/>
            <a:ext cx="9435957" cy="2485479"/>
          </a:xfrm>
        </p:spPr>
        <p:txBody>
          <a:bodyPr anchor="b"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r-CA" sz="6000" kern="100" dirty="0">
                <a:effectLst/>
                <a:latin typeface="Cochocib Script Latin Pro" panose="02000503000000020003" pitchFamily="2" charset="0"/>
                <a:ea typeface="Aptos" panose="020B0004020202020204" pitchFamily="34" charset="0"/>
                <a:cs typeface="Arial" panose="020B0604020202020204" pitchFamily="34" charset="0"/>
              </a:rPr>
              <a:t>Seigneur, merci pour mes mains et l’usage que je peux en faire pour accomplir tes desseins.</a:t>
            </a:r>
            <a:endParaRPr lang="en-US" sz="60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5E5171-3BB5-D798-284C-7271C5B39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5896" y="4436900"/>
            <a:ext cx="6368424" cy="1137107"/>
          </a:xfrm>
        </p:spPr>
        <p:txBody>
          <a:bodyPr anchor="b">
            <a:norm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r-CA" sz="2000" kern="100" dirty="0">
                <a:effectLst/>
                <a:latin typeface="+mj-lt"/>
                <a:ea typeface="Aptos" panose="020B0004020202020204" pitchFamily="34" charset="0"/>
                <a:cs typeface="Arial" panose="020B0604020202020204" pitchFamily="34" charset="0"/>
              </a:rPr>
              <a:t>Esprit saint, montre-moi comment je peux utiliser mes mains pour t’aider à accomplir ton œuvre.</a:t>
            </a:r>
            <a:endParaRPr lang="en-US" sz="2000" kern="100" dirty="0">
              <a:effectLst/>
              <a:latin typeface="+mj-lt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76E355-DC49-4AFB-88DE-62B854B9B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58134" y="3782313"/>
            <a:ext cx="0" cy="2054457"/>
          </a:xfrm>
          <a:prstGeom prst="line">
            <a:avLst/>
          </a:prstGeom>
          <a:ln w="1079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069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aultVTI">
  <a:themeElements>
    <a:clrScheme name="AnalogousFromRegularSeedRightStep">
      <a:dk1>
        <a:srgbClr val="000000"/>
      </a:dk1>
      <a:lt1>
        <a:srgbClr val="FFFFFF"/>
      </a:lt1>
      <a:dk2>
        <a:srgbClr val="1C2B31"/>
      </a:dk2>
      <a:lt2>
        <a:srgbClr val="F3F0F3"/>
      </a:lt2>
      <a:accent1>
        <a:srgbClr val="21BA23"/>
      </a:accent1>
      <a:accent2>
        <a:srgbClr val="14B85A"/>
      </a:accent2>
      <a:accent3>
        <a:srgbClr val="20B59D"/>
      </a:accent3>
      <a:accent4>
        <a:srgbClr val="17A4D5"/>
      </a:accent4>
      <a:accent5>
        <a:srgbClr val="2966E7"/>
      </a:accent5>
      <a:accent6>
        <a:srgbClr val="4A3BDB"/>
      </a:accent6>
      <a:hlink>
        <a:srgbClr val="BF3FBD"/>
      </a:hlink>
      <a:folHlink>
        <a:srgbClr val="7F7F7F"/>
      </a:folHlink>
    </a:clrScheme>
    <a:fontScheme name="Custom 5">
      <a:majorFont>
        <a:latin typeface="Georgia Pro Light"/>
        <a:ea typeface=""/>
        <a:cs typeface=""/>
      </a:majorFont>
      <a:minorFont>
        <a:latin typeface="Georgia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ultVTI" id="{144E1EB0-F9F9-4F8D-8264-A2820BA0C47A}" vid="{3A992A48-7697-4A22-A884-B4A11E6218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FB9595E4BEED4BBE5EDA4B7F974684" ma:contentTypeVersion="15" ma:contentTypeDescription="Create a new document." ma:contentTypeScope="" ma:versionID="080ab7314c0dba6d2af18513e22f772c">
  <xsd:schema xmlns:xsd="http://www.w3.org/2001/XMLSchema" xmlns:xs="http://www.w3.org/2001/XMLSchema" xmlns:p="http://schemas.microsoft.com/office/2006/metadata/properties" xmlns:ns2="293a3047-c33d-49bf-8ef9-f73de197e782" xmlns:ns3="dd6b159d-3e7f-4366-bab7-6a9d966ddb7e" targetNamespace="http://schemas.microsoft.com/office/2006/metadata/properties" ma:root="true" ma:fieldsID="1939232147404451a096b5ca333a1691" ns2:_="" ns3:_="">
    <xsd:import namespace="293a3047-c33d-49bf-8ef9-f73de197e782"/>
    <xsd:import namespace="dd6b159d-3e7f-4366-bab7-6a9d966ddb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3a3047-c33d-49bf-8ef9-f73de197e78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363e751a-39b4-4cf3-ba10-e7af97098a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6b159d-3e7f-4366-bab7-6a9d966ddb7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5a66fbfe-f7f6-4a4c-a240-065d8047630c}" ma:internalName="TaxCatchAll" ma:showField="CatchAllData" ma:web="dd6b159d-3e7f-4366-bab7-6a9d966ddb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6b159d-3e7f-4366-bab7-6a9d966ddb7e" xsi:nil="true"/>
    <lcf76f155ced4ddcb4097134ff3c332f xmlns="293a3047-c33d-49bf-8ef9-f73de197e78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B4E0D30-EC3E-41E6-B57E-528E5E45590F}"/>
</file>

<file path=customXml/itemProps2.xml><?xml version="1.0" encoding="utf-8"?>
<ds:datastoreItem xmlns:ds="http://schemas.openxmlformats.org/officeDocument/2006/customXml" ds:itemID="{B84DE783-2F5E-4E8E-B5DB-AC1EF30BDF88}"/>
</file>

<file path=customXml/itemProps3.xml><?xml version="1.0" encoding="utf-8"?>
<ds:datastoreItem xmlns:ds="http://schemas.openxmlformats.org/officeDocument/2006/customXml" ds:itemID="{F9FA3FBD-0AE5-47C4-A67F-C688B5AFB714}"/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131</Words>
  <Application>Microsoft Office PowerPoint</Application>
  <PresentationFormat>Widescreen</PresentationFormat>
  <Paragraphs>10</Paragraphs>
  <Slides>8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Arial</vt:lpstr>
      <vt:lpstr>Cochocib Script Latin Pro</vt:lpstr>
      <vt:lpstr>Georgia Pro Light</vt:lpstr>
      <vt:lpstr>VaultVTI</vt:lpstr>
      <vt:lpstr>Seigneur, merci pour des ouvriers pour la moisson.</vt:lpstr>
      <vt:lpstr>Mains qui ont tendance à travailler; travail visible ou non. </vt:lpstr>
      <vt:lpstr>Mains jointes sereinement en prière. </vt:lpstr>
      <vt:lpstr>Mains qui s’élèvent en signe   de louange et de  reconnaissance. </vt:lpstr>
      <vt:lpstr>Mains qui en tiennent d’autres pour exprimer notre amour commun pour Christ et notre service aux autres. </vt:lpstr>
      <vt:lpstr>Mains ouvertes pour recueillir ta moisson. </vt:lpstr>
      <vt:lpstr>Mains dont les paumes sont tournées vers le haut pour partager la moisson abondante avec autrui. </vt:lpstr>
      <vt:lpstr>Seigneur, merci pour mes mains et l’usage que je peux en faire pour accomplir tes desseins.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Joyce Downer</dc:creator>
  <cp:lastModifiedBy>Shona E. Burditt</cp:lastModifiedBy>
  <cp:revision>3</cp:revision>
  <dcterms:created xsi:type="dcterms:W3CDTF">2024-09-19T16:02:13Z</dcterms:created>
  <dcterms:modified xsi:type="dcterms:W3CDTF">2024-11-26T14:02:06Z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0x01010009FB9595E4BEED4BBE5EDA4B7F974684</vt:lpwstr>
  </property>
</Properties>
</file>