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18" autoAdjust="0"/>
    <p:restoredTop sz="94658"/>
  </p:normalViewPr>
  <p:slideViewPr>
    <p:cSldViewPr snapToGrid="0">
      <p:cViewPr varScale="1">
        <p:scale>
          <a:sx n="71" d="100"/>
          <a:sy n="71" d="100"/>
        </p:scale>
        <p:origin x="272" y="1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A7E0A-39D9-FF69-E048-B34D19F788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388EA-A3B5-543D-B8D9-ED50C2B2D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DC922-8666-4BAF-926D-E78BA3D6C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9B1DB-EC64-6A36-DD34-D3D89062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7C3-8A31-223B-94CA-B2A8F06D7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959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5E12D-B6E7-265A-B6E7-686745E41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D8DB27-8683-0A0F-C031-DD05F230D0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5AA41-77D4-F851-D37C-E585D378D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27DCF-7FC3-1DFA-4E56-E685545B0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5AE0C-29D7-F435-F4B5-E8EDA808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315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236438-83D7-383A-B33B-ACE0D0526A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A1F504-4E14-C8C7-AB6C-560D36B12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A534D-B798-A4C8-9DA6-6F45D80EB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D8FF3-CC45-0FB9-285B-B6AE6EE26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0E4E1-A29B-E857-6E56-024FE182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974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A2F18-5E1A-BCF2-4B14-2CAA918D1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F520B-EB8B-D3E0-6A46-0EA7C2328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36B47-0220-29A0-5F7E-1850CE727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075B5-9C3B-DF17-D666-B51454F5B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A0DD7-2937-E6EF-7169-F3BB3E61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183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0F6CB-FEE2-2AED-30B2-5AC703090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4870BA-B028-05A3-3CEC-1E4240740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6E1B6-3F8A-BE9F-2EEB-E22C17865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EE51D-1C0C-6CA3-5E2F-93F0BE722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2356C-739B-8A5A-41C8-E45A6CDDA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938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07DEA-E1EC-3B0E-F73E-73FA2DD04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811FF-1151-C252-80A9-F313449982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9FAD3-1778-504D-AC0B-EE5665E65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C303A-2691-F66C-ED69-430671C52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44710-CC72-CA07-9A98-A813D02E2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D88D-B85B-D561-5899-68DABFF0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292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4B5A2-ABD9-E17E-9EE8-4CE3E0EE0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39AC9-14E7-F142-4648-D57EECB34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29102A-B6CA-1DB5-460F-9BE6570B56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3B96FC-7054-472B-EB16-B58770C96E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EBC7C-2CC0-1988-4A66-76E47B44FE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283C3F-F5FD-1DAF-1CC6-DD1CED51D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46BF80-0F0D-F280-B22D-F14D4E26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8BFF96-8E56-531A-FB64-57A01C7F5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812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B5C9B-9730-FC25-176D-876C0251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307BE8-F2D7-9DBA-DBC4-2D25B8FE8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9C8F32-A6AF-DF51-CF2C-DE65A41BC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21826-38D8-3D42-A28C-AEF6EE6FE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27856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10494-0955-3101-229E-56E9D9628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983EC7-9F97-A4D3-A041-372536FC5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8AE42-02FE-7740-0DDB-389DBAA19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8490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569FF-1DC1-9436-6213-83AC5011C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A4C1E-E7E9-754F-BCF8-77A0E5C46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96547D-A3EF-ED31-0EFB-D266A1CBA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C487C-B62C-214C-24F1-BC2700400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BFB245-FD06-1F36-286A-AB46A7B1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A1898-D84E-0F59-AC92-91B51DBBF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692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FC06D-9DBB-8E7A-5B23-53110A548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57836E-F2EC-23C0-9162-01E54441C4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45227A-73B5-0801-922E-7CB6769E2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C800C2-87CC-9031-76D3-694E6F29E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4EAA0D-8FF5-4ED9-A9C8-54E6EE2FA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F4B36-23AE-D40B-6224-A06748B5E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87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E6949-C250-D284-671A-A29F80311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2A9F9-6680-AE83-7D66-6BB5A0C3C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07B5A-40F6-44AB-3A76-A8E5EBAF5D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5ED124-BF3A-4DE1-A93C-62E3C99FD8F3}" type="datetimeFigureOut">
              <a:rPr lang="en-CA" smtClean="0"/>
              <a:t>2026-01-23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09A2D-BDBA-88B1-A5B0-8CC18903A4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9729E-8756-D4A0-A9A5-F4451F5D97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1129C-3779-4610-B4F9-35B844CBCDA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212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563F1-0D60-6890-E945-E65EAE9AD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hild's hands holding a toy">
            <a:extLst>
              <a:ext uri="{FF2B5EF4-FFF2-40B4-BE49-F238E27FC236}">
                <a16:creationId xmlns:a16="http://schemas.microsoft.com/office/drawing/2014/main" id="{6602A65E-1BA3-32F1-D9D8-B66477925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2960" r="30250"/>
          <a:stretch>
            <a:fillRect/>
          </a:stretch>
        </p:blipFill>
        <p:spPr>
          <a:xfrm>
            <a:off x="828371" y="1800338"/>
            <a:ext cx="3932237" cy="38363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C7A379-65F2-4A90-7B97-C537271D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45" y="0"/>
            <a:ext cx="4951412" cy="1600200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048099"/>
                </a:solidFill>
                <a:latin typeface="Arial Rounded MT Bold" panose="020F0704030504030204" pitchFamily="34" charset="0"/>
              </a:rPr>
              <a:t>Façonné</a:t>
            </a:r>
            <a:r>
              <a:rPr lang="en-US" sz="36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 par Dieu</a:t>
            </a:r>
            <a:endParaRPr lang="en-CA" sz="3600" dirty="0">
              <a:solidFill>
                <a:srgbClr val="048099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81FB5-D9BA-6DB0-154E-9C7246511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6560" y="1800337"/>
            <a:ext cx="6172200" cy="383633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2000" baseline="30000" dirty="0">
                <a:latin typeface="Aptos" panose="020B0004020202020204" pitchFamily="34" charset="0"/>
              </a:rPr>
              <a:t>5</a:t>
            </a:r>
            <a:r>
              <a:rPr lang="fr-FR" sz="2000" dirty="0">
                <a:latin typeface="Aptos" panose="020B0004020202020204" pitchFamily="34" charset="0"/>
              </a:rPr>
              <a:t> « Avant que je ne te forme dans le ventre,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	je te connaissais déjà.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Avant que tu ne voies le jour,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	j’avais des projets saints pour toi 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un prophète pour les nations —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	voilà ce que j’avais en tête pour toi. »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baseline="30000" dirty="0">
                <a:latin typeface="Aptos" panose="020B0004020202020204" pitchFamily="34" charset="0"/>
              </a:rPr>
              <a:t>6</a:t>
            </a:r>
            <a:r>
              <a:rPr lang="fr-FR" sz="2000" dirty="0">
                <a:latin typeface="Aptos" panose="020B0004020202020204" pitchFamily="34" charset="0"/>
              </a:rPr>
              <a:t> Mais je dis : « Attends, Maître Dieu ! Regarde-moi.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000" dirty="0">
                <a:latin typeface="Aptos" panose="020B0004020202020204" pitchFamily="34" charset="0"/>
              </a:rPr>
              <a:t>	Je ne sais rien. Je ne suis qu’un garçon ! »</a:t>
            </a:r>
            <a:endParaRPr lang="en-US" sz="2000" baseline="30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757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BEB3D-ACC0-3A77-F762-40D86CED5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hild's hands holding a toy">
            <a:extLst>
              <a:ext uri="{FF2B5EF4-FFF2-40B4-BE49-F238E27FC236}">
                <a16:creationId xmlns:a16="http://schemas.microsoft.com/office/drawing/2014/main" id="{F971166A-6D91-DCD7-75E1-FBD3EA440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0" t="2960" r="30250"/>
          <a:stretch>
            <a:fillRect/>
          </a:stretch>
        </p:blipFill>
        <p:spPr>
          <a:xfrm>
            <a:off x="828371" y="1800338"/>
            <a:ext cx="3932237" cy="38363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DABBF1-03D5-8AC6-4D5E-361686A9F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45" y="0"/>
            <a:ext cx="4951412" cy="1600200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048099"/>
                </a:solidFill>
                <a:latin typeface="Arial Rounded MT Bold" panose="020F0704030504030204" pitchFamily="34" charset="0"/>
              </a:rPr>
              <a:t>Façonné</a:t>
            </a:r>
            <a:r>
              <a:rPr lang="en-US" sz="36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 par Dieu</a:t>
            </a:r>
            <a:endParaRPr lang="en-CA" sz="3600" dirty="0">
              <a:solidFill>
                <a:srgbClr val="048099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AA1B2-50E4-C931-FAE6-DFAD7F796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6560" y="1800337"/>
            <a:ext cx="6172200" cy="3836337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2000" baseline="30000" dirty="0"/>
              <a:t>7-8</a:t>
            </a:r>
            <a:r>
              <a:rPr lang="fr-FR" sz="2000" dirty="0"/>
              <a:t> Dieu m’a dit : « Ne dis pas : ‘Je ne suis qu’un garçon.’ </a:t>
            </a:r>
            <a:br>
              <a:rPr lang="fr-FR" sz="2000" dirty="0"/>
            </a:br>
            <a:r>
              <a:rPr lang="fr-FR" sz="2000" dirty="0"/>
              <a:t>         Je te dirai où aller et tu y iras. </a:t>
            </a:r>
            <a:br>
              <a:rPr lang="fr-FR" sz="2000" dirty="0"/>
            </a:br>
            <a:r>
              <a:rPr lang="fr-FR" sz="2000" dirty="0"/>
              <a:t>         Je te dirai quoi dire et tu le diras. </a:t>
            </a:r>
            <a:br>
              <a:rPr lang="fr-FR" sz="2000" dirty="0"/>
            </a:br>
            <a:r>
              <a:rPr lang="fr-FR" sz="2000" dirty="0"/>
              <a:t>                N’aie pas peur de qui que ce soit. </a:t>
            </a:r>
            <a:br>
              <a:rPr lang="fr-FR" sz="2000" dirty="0"/>
            </a:br>
            <a:r>
              <a:rPr lang="fr-FR" sz="2000" dirty="0"/>
              <a:t>         Je serai juste là, te protégeant. » </a:t>
            </a:r>
            <a:br>
              <a:rPr lang="fr-FR" sz="2000" dirty="0"/>
            </a:br>
            <a:r>
              <a:rPr lang="fr-FR" sz="2000" dirty="0"/>
              <a:t>                Décret de Dieu. </a:t>
            </a:r>
            <a:br>
              <a:rPr lang="fr-FR" sz="2000" dirty="0"/>
            </a:br>
            <a:r>
              <a:rPr lang="fr-FR" sz="2000" baseline="30000" dirty="0"/>
              <a:t>9-10</a:t>
            </a:r>
            <a:r>
              <a:rPr lang="fr-FR" sz="2000" dirty="0"/>
              <a:t> Dieu a tendu la main, a touché ma bouche et a dit : </a:t>
            </a:r>
            <a:br>
              <a:rPr lang="fr-FR" sz="2000" dirty="0"/>
            </a:br>
            <a:r>
              <a:rPr lang="fr-FR" sz="2000" dirty="0"/>
              <a:t>          « Regarde ! Je viens de mettre mes paroles dans ta    	bouche — livrées à la main ! » </a:t>
            </a:r>
            <a:br>
              <a:rPr lang="fr-FR" sz="2000" dirty="0"/>
            </a:br>
            <a:endParaRPr lang="fr-FR" sz="2000" dirty="0"/>
          </a:p>
          <a:p>
            <a:pPr marL="0" indent="0" algn="r">
              <a:lnSpc>
                <a:spcPct val="100000"/>
              </a:lnSpc>
              <a:buNone/>
            </a:pPr>
            <a:r>
              <a:rPr lang="fr-FR" sz="2000" dirty="0"/>
              <a:t>Jérémie 1:5-9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23768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0796E-93F1-7D92-7795-2FD9BA493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EE5685E-6061-2E2D-9C10-7FF354250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hild's hands holding a toy">
            <a:extLst>
              <a:ext uri="{FF2B5EF4-FFF2-40B4-BE49-F238E27FC236}">
                <a16:creationId xmlns:a16="http://schemas.microsoft.com/office/drawing/2014/main" id="{802B3D49-0902-7AD7-B08A-9D366B4AA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1" r="30369"/>
          <a:stretch>
            <a:fillRect/>
          </a:stretch>
        </p:blipFill>
        <p:spPr>
          <a:xfrm>
            <a:off x="-321751" y="-142671"/>
            <a:ext cx="7066978" cy="718187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BA592BE-0F0E-2C24-6970-6E26EDCC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E7F053-34F4-02BB-3AC8-D96ACA86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0090" y="365125"/>
            <a:ext cx="4966272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 err="1">
                <a:solidFill>
                  <a:srgbClr val="048099"/>
                </a:solidFill>
                <a:latin typeface="Arial Rounded MT Bold" panose="020F0704030504030204" pitchFamily="34" charset="0"/>
              </a:rPr>
              <a:t>Façonné</a:t>
            </a:r>
            <a:r>
              <a:rPr lang="en-US" sz="3600" dirty="0">
                <a:solidFill>
                  <a:srgbClr val="048099"/>
                </a:solidFill>
                <a:latin typeface="Arial Rounded MT Bold" panose="020F0704030504030204" pitchFamily="34" charset="0"/>
              </a:rPr>
              <a:t> par Dieu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1D72D-497E-81B0-1DF4-CB2ED39F1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6476" y="2117727"/>
            <a:ext cx="4401224" cy="3546801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200" dirty="0"/>
              <a:t>«Avant que je te forme dans le ventre,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200" dirty="0"/>
              <a:t>     je te connaissais déjà. </a:t>
            </a:r>
            <a:br>
              <a:rPr lang="fr-FR" sz="2200" dirty="0"/>
            </a:br>
            <a:r>
              <a:rPr lang="fr-FR" sz="2200" dirty="0"/>
              <a:t>Avant que tu voies le jour,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200" dirty="0"/>
              <a:t>     j’avais des projets sacrés pour toi : </a:t>
            </a:r>
            <a:br>
              <a:rPr lang="fr-FR" sz="2200" dirty="0"/>
            </a:br>
            <a:r>
              <a:rPr lang="fr-FR" sz="2200" dirty="0"/>
              <a:t>Un prophète pour les nations —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200" dirty="0"/>
              <a:t>     c’est ce que j’avais en tête pour toi. »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r-FR" sz="2200" dirty="0"/>
              <a:t>Jérémie 1:5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975851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248</Words>
  <Application>Microsoft Macintosh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Arial Rounded MT Bold</vt:lpstr>
      <vt:lpstr>Office Theme</vt:lpstr>
      <vt:lpstr>Façonné par Dieu</vt:lpstr>
      <vt:lpstr>Façonné par Dieu</vt:lpstr>
      <vt:lpstr>Façonné par Dieu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Valerie E. Pavey</dc:creator>
  <cp:lastModifiedBy>Janah Vitalicio</cp:lastModifiedBy>
  <cp:revision>9</cp:revision>
  <dcterms:created xsi:type="dcterms:W3CDTF">2025-07-23T15:06:29Z</dcterms:created>
  <dcterms:modified xsi:type="dcterms:W3CDTF">2026-01-23T18:23:28Z</dcterms:modified>
</cp:coreProperties>
</file>