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 varScale="1">
        <p:scale>
          <a:sx n="120" d="100"/>
          <a:sy n="120" d="100"/>
        </p:scale>
        <p:origin x="8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A7E0A-39D9-FF69-E048-B34D19F788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388EA-A3B5-543D-B8D9-ED50C2B2D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DC922-8666-4BAF-926D-E78BA3D6C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9B1DB-EC64-6A36-DD34-D3D89062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7C3-8A31-223B-94CA-B2A8F06D7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959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5E12D-B6E7-265A-B6E7-686745E41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D8DB27-8683-0A0F-C031-DD05F230D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5AA41-77D4-F851-D37C-E585D378D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27DCF-7FC3-1DFA-4E56-E685545B0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5AE0C-29D7-F435-F4B5-E8EDA808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315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236438-83D7-383A-B33B-ACE0D0526A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A1F504-4E14-C8C7-AB6C-560D36B12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A534D-B798-A4C8-9DA6-6F45D80EB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D8FF3-CC45-0FB9-285B-B6AE6EE26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0E4E1-A29B-E857-6E56-024FE182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974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A2F18-5E1A-BCF2-4B14-2CAA918D1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F520B-EB8B-D3E0-6A46-0EA7C2328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36B47-0220-29A0-5F7E-1850CE727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075B5-9C3B-DF17-D666-B51454F5B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A0DD7-2937-E6EF-7169-F3BB3E61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183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0F6CB-FEE2-2AED-30B2-5AC703090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4870BA-B028-05A3-3CEC-1E4240740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6E1B6-3F8A-BE9F-2EEB-E22C17865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EE51D-1C0C-6CA3-5E2F-93F0BE722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2356C-739B-8A5A-41C8-E45A6CDDA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938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07DEA-E1EC-3B0E-F73E-73FA2DD04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811FF-1151-C252-80A9-F313449982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9FAD3-1778-504D-AC0B-EE5665E65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C303A-2691-F66C-ED69-430671C52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44710-CC72-CA07-9A98-A813D02E2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D88D-B85B-D561-5899-68DABFF0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292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4B5A2-ABD9-E17E-9EE8-4CE3E0EE0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39AC9-14E7-F142-4648-D57EECB34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29102A-B6CA-1DB5-460F-9BE6570B56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3B96FC-7054-472B-EB16-B58770C96E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EBC7C-2CC0-1988-4A66-76E47B44FE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283C3F-F5FD-1DAF-1CC6-DD1CED51D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46BF80-0F0D-F280-B22D-F14D4E26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8BFF96-8E56-531A-FB64-57A01C7F5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81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B5C9B-9730-FC25-176D-876C0251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307BE8-F2D7-9DBA-DBC4-2D25B8FE8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9C8F32-A6AF-DF51-CF2C-DE65A41BC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21826-38D8-3D42-A28C-AEF6EE6FE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7856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10494-0955-3101-229E-56E9D9628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983EC7-9F97-A4D3-A041-372536FC5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8AE42-02FE-7740-0DDB-389DBAA19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849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569FF-1DC1-9436-6213-83AC5011C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A4C1E-E7E9-754F-BCF8-77A0E5C46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96547D-A3EF-ED31-0EFB-D266A1CBA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C487C-B62C-214C-24F1-BC2700400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BFB245-FD06-1F36-286A-AB46A7B1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A1898-D84E-0F59-AC92-91B51DBBF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692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FC06D-9DBB-8E7A-5B23-53110A548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57836E-F2EC-23C0-9162-01E54441C4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45227A-73B5-0801-922E-7CB6769E2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C800C2-87CC-9031-76D3-694E6F29E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4EAA0D-8FF5-4ED9-A9C8-54E6EE2FA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F4B36-23AE-D40B-6224-A06748B5E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87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E6949-C250-D284-671A-A29F80311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2A9F9-6680-AE83-7D66-6BB5A0C3C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07B5A-40F6-44AB-3A76-A8E5EBAF5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09A2D-BDBA-88B1-A5B0-8CC18903A4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9729E-8756-D4A0-A9A5-F4451F5D97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212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hild's hands holding a toy">
            <a:extLst>
              <a:ext uri="{FF2B5EF4-FFF2-40B4-BE49-F238E27FC236}">
                <a16:creationId xmlns:a16="http://schemas.microsoft.com/office/drawing/2014/main" id="{CC17C084-664E-2CFF-20C8-DBBABD674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2960" r="30250"/>
          <a:stretch>
            <a:fillRect/>
          </a:stretch>
        </p:blipFill>
        <p:spPr>
          <a:xfrm>
            <a:off x="849516" y="2047672"/>
            <a:ext cx="3932237" cy="38363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8398EA-F47D-FC87-A42A-EFD6C7617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515" y="761339"/>
            <a:ext cx="3932237" cy="108340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Shaped by God</a:t>
            </a:r>
            <a:endParaRPr lang="en-CA" sz="4000" dirty="0">
              <a:solidFill>
                <a:srgbClr val="048099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E4BD9-61D4-AD9C-32C7-FB0B6B703E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2258796"/>
            <a:ext cx="6172200" cy="3921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300" baseline="60000" dirty="0"/>
              <a:t>5</a:t>
            </a:r>
            <a:r>
              <a:rPr lang="en-US" baseline="30000" dirty="0"/>
              <a:t> “Before I </a:t>
            </a:r>
            <a:r>
              <a:rPr lang="en-US" b="1" baseline="30000" dirty="0">
                <a:solidFill>
                  <a:srgbClr val="048099"/>
                </a:solidFill>
              </a:rPr>
              <a:t>shaped</a:t>
            </a:r>
            <a:r>
              <a:rPr lang="en-US" baseline="30000" dirty="0"/>
              <a:t> you in the womb,</a:t>
            </a:r>
          </a:p>
          <a:p>
            <a:pPr marL="0" indent="0">
              <a:buNone/>
            </a:pPr>
            <a:r>
              <a:rPr lang="en-US" baseline="30000" dirty="0"/>
              <a:t>    I </a:t>
            </a:r>
            <a:r>
              <a:rPr lang="en-US" b="1" baseline="30000" dirty="0">
                <a:solidFill>
                  <a:srgbClr val="048099"/>
                </a:solidFill>
              </a:rPr>
              <a:t>knew</a:t>
            </a:r>
            <a:r>
              <a:rPr lang="en-US" baseline="30000" dirty="0"/>
              <a:t> all about you.</a:t>
            </a:r>
          </a:p>
          <a:p>
            <a:pPr marL="0" indent="0">
              <a:buNone/>
            </a:pPr>
            <a:r>
              <a:rPr lang="en-US" baseline="30000" dirty="0"/>
              <a:t>Before you saw the light of day,</a:t>
            </a:r>
          </a:p>
          <a:p>
            <a:pPr marL="0" indent="0">
              <a:buNone/>
            </a:pPr>
            <a:r>
              <a:rPr lang="en-US" baseline="30000" dirty="0"/>
              <a:t>    I had holy </a:t>
            </a:r>
            <a:r>
              <a:rPr lang="en-US" b="1" baseline="30000" dirty="0">
                <a:solidFill>
                  <a:srgbClr val="048099"/>
                </a:solidFill>
              </a:rPr>
              <a:t>plans</a:t>
            </a:r>
            <a:r>
              <a:rPr lang="en-US" baseline="30000" dirty="0"/>
              <a:t> for you:</a:t>
            </a:r>
          </a:p>
          <a:p>
            <a:pPr marL="0" indent="0">
              <a:buNone/>
            </a:pPr>
            <a:r>
              <a:rPr lang="en-US" baseline="30000" dirty="0"/>
              <a:t>A </a:t>
            </a:r>
            <a:r>
              <a:rPr lang="en-US" b="1" baseline="30000" dirty="0">
                <a:solidFill>
                  <a:srgbClr val="048099"/>
                </a:solidFill>
              </a:rPr>
              <a:t>prophet</a:t>
            </a:r>
            <a:r>
              <a:rPr lang="en-US" baseline="30000" dirty="0"/>
              <a:t> to the nations—</a:t>
            </a:r>
          </a:p>
          <a:p>
            <a:pPr marL="0" indent="0">
              <a:buNone/>
            </a:pPr>
            <a:r>
              <a:rPr lang="en-US" baseline="30000" dirty="0"/>
              <a:t>    that’s what I had in mind for you.”</a:t>
            </a:r>
          </a:p>
          <a:p>
            <a:pPr marL="0" indent="0">
              <a:buNone/>
            </a:pPr>
            <a:r>
              <a:rPr lang="en-US" sz="2300" baseline="60000" dirty="0"/>
              <a:t>6</a:t>
            </a:r>
            <a:r>
              <a:rPr lang="en-US" baseline="30000" dirty="0"/>
              <a:t> But I said, “Hold it, Master God! Look at me.</a:t>
            </a:r>
          </a:p>
          <a:p>
            <a:pPr marL="0" indent="0">
              <a:buNone/>
            </a:pPr>
            <a:r>
              <a:rPr lang="en-US" baseline="30000" dirty="0"/>
              <a:t>    I don’t know anything. I’m only a boy!”</a:t>
            </a:r>
          </a:p>
          <a:p>
            <a:pPr marL="0" indent="0">
              <a:buNone/>
            </a:pPr>
            <a:endParaRPr lang="en-US" baseline="300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9260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A00C1-3392-53BD-5D6B-A1E51C231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hild's hands holding a toy">
            <a:extLst>
              <a:ext uri="{FF2B5EF4-FFF2-40B4-BE49-F238E27FC236}">
                <a16:creationId xmlns:a16="http://schemas.microsoft.com/office/drawing/2014/main" id="{CBE26AF0-1954-37D4-E520-01D0EB6DF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2960" r="30250"/>
          <a:stretch>
            <a:fillRect/>
          </a:stretch>
        </p:blipFill>
        <p:spPr>
          <a:xfrm>
            <a:off x="849516" y="2047672"/>
            <a:ext cx="3932237" cy="38363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AA15BC-12DA-8059-7454-A810C8249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515" y="761338"/>
            <a:ext cx="3932237" cy="108340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Shaped by God</a:t>
            </a:r>
            <a:endParaRPr lang="en-CA" sz="4000" dirty="0">
              <a:solidFill>
                <a:srgbClr val="048099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E580B-04E4-B72A-AA58-18E87519F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2185416"/>
            <a:ext cx="6172200" cy="39944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300" baseline="60000" dirty="0"/>
              <a:t>7-8</a:t>
            </a:r>
            <a:r>
              <a:rPr lang="en-US" baseline="30000" dirty="0"/>
              <a:t> God told me, “Don’t say, ‘I’m only a boy.’</a:t>
            </a:r>
          </a:p>
          <a:p>
            <a:pPr marL="0" indent="0">
              <a:buNone/>
            </a:pPr>
            <a:r>
              <a:rPr lang="en-US" b="1" baseline="30000" dirty="0">
                <a:solidFill>
                  <a:srgbClr val="048099"/>
                </a:solidFill>
              </a:rPr>
              <a:t>    I’ll tell you where to go</a:t>
            </a:r>
            <a:r>
              <a:rPr lang="en-US" b="1" baseline="30000" dirty="0"/>
              <a:t> </a:t>
            </a:r>
            <a:r>
              <a:rPr lang="en-US" baseline="30000" dirty="0"/>
              <a:t>and you’ll go there.</a:t>
            </a:r>
          </a:p>
          <a:p>
            <a:pPr marL="0" indent="0">
              <a:buNone/>
            </a:pPr>
            <a:r>
              <a:rPr lang="en-US" b="1" baseline="30000" dirty="0">
                <a:solidFill>
                  <a:srgbClr val="048099"/>
                </a:solidFill>
              </a:rPr>
              <a:t>I’ll tell you what to say </a:t>
            </a:r>
            <a:r>
              <a:rPr lang="en-US" baseline="30000" dirty="0"/>
              <a:t>and you’ll say it.</a:t>
            </a:r>
          </a:p>
          <a:p>
            <a:pPr marL="0" indent="0">
              <a:buNone/>
            </a:pPr>
            <a:r>
              <a:rPr lang="en-US" baseline="30000" dirty="0"/>
              <a:t>    Don’t be afraid of a soul.</a:t>
            </a:r>
          </a:p>
          <a:p>
            <a:pPr marL="0" indent="0">
              <a:buNone/>
            </a:pPr>
            <a:r>
              <a:rPr lang="en-US" b="1" baseline="30000" dirty="0">
                <a:solidFill>
                  <a:srgbClr val="048099"/>
                </a:solidFill>
              </a:rPr>
              <a:t>I’ll be right there</a:t>
            </a:r>
            <a:r>
              <a:rPr lang="en-US" baseline="30000" dirty="0"/>
              <a:t>, looking after you.”</a:t>
            </a:r>
          </a:p>
          <a:p>
            <a:pPr marL="0" indent="0">
              <a:buNone/>
            </a:pPr>
            <a:r>
              <a:rPr lang="en-US" baseline="30000" dirty="0"/>
              <a:t>    God’s Decree.</a:t>
            </a:r>
          </a:p>
          <a:p>
            <a:pPr marL="0" indent="0">
              <a:buNone/>
            </a:pPr>
            <a:r>
              <a:rPr lang="en-US" sz="2300" baseline="60000" dirty="0"/>
              <a:t>9-10</a:t>
            </a:r>
            <a:r>
              <a:rPr lang="en-US" baseline="30000" dirty="0"/>
              <a:t> God reached out, touched my mouth, and said,</a:t>
            </a:r>
          </a:p>
          <a:p>
            <a:pPr marL="0" indent="0">
              <a:buNone/>
            </a:pPr>
            <a:r>
              <a:rPr lang="en-US" baseline="30000" dirty="0"/>
              <a:t>    “Look! I’ve just put my words in your mouth—hand-delivered!”</a:t>
            </a:r>
          </a:p>
          <a:p>
            <a:pPr marL="0" indent="0" algn="r">
              <a:buNone/>
            </a:pPr>
            <a:r>
              <a:rPr lang="en-US" sz="2800" baseline="30000" dirty="0"/>
              <a:t>Jeremiah 1:5-9 (MSG)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02966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AFFE61-8F5B-ED6F-0747-BAD4EA4B0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hild's hands holding a toy">
            <a:extLst>
              <a:ext uri="{FF2B5EF4-FFF2-40B4-BE49-F238E27FC236}">
                <a16:creationId xmlns:a16="http://schemas.microsoft.com/office/drawing/2014/main" id="{8B2519A4-F5A1-CDDE-102C-3687F1B21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1" r="30369"/>
          <a:stretch>
            <a:fillRect/>
          </a:stretch>
        </p:blipFill>
        <p:spPr>
          <a:xfrm>
            <a:off x="-42529" y="-40125"/>
            <a:ext cx="6787756" cy="694065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C58482-8ACE-CA82-A2D2-805E68A04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0090" y="365125"/>
            <a:ext cx="4966272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Shaped by God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22709-F82F-2444-BE82-B29A0EE61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9136" y="2364348"/>
            <a:ext cx="4355905" cy="354680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baseline="30000" dirty="0"/>
              <a:t>“Before I shaped you in the womb,</a:t>
            </a:r>
          </a:p>
          <a:p>
            <a:pPr marL="0" indent="0">
              <a:buNone/>
            </a:pPr>
            <a:r>
              <a:rPr lang="en-US" baseline="30000" dirty="0"/>
              <a:t>    I knew all about you.</a:t>
            </a:r>
          </a:p>
          <a:p>
            <a:pPr marL="0" indent="0">
              <a:buNone/>
            </a:pPr>
            <a:r>
              <a:rPr lang="en-US" baseline="30000" dirty="0"/>
              <a:t>Before you saw the light of day,</a:t>
            </a:r>
          </a:p>
          <a:p>
            <a:pPr marL="0" indent="0">
              <a:buNone/>
            </a:pPr>
            <a:r>
              <a:rPr lang="en-US" baseline="30000" dirty="0"/>
              <a:t>    I had holy plans for you:</a:t>
            </a:r>
          </a:p>
          <a:p>
            <a:pPr marL="0" indent="0">
              <a:buNone/>
            </a:pPr>
            <a:r>
              <a:rPr lang="en-US" baseline="30000" dirty="0"/>
              <a:t>A prophet to the nations—</a:t>
            </a:r>
          </a:p>
          <a:p>
            <a:pPr marL="0" indent="0">
              <a:buNone/>
            </a:pPr>
            <a:r>
              <a:rPr lang="en-US" baseline="30000" dirty="0"/>
              <a:t>    that’s what I had in mind for you.”</a:t>
            </a:r>
          </a:p>
          <a:p>
            <a:pPr marL="0" indent="0">
              <a:buNone/>
            </a:pPr>
            <a:endParaRPr lang="en-US" baseline="30000" dirty="0"/>
          </a:p>
          <a:p>
            <a:pPr marL="0" indent="0" algn="r">
              <a:buNone/>
            </a:pPr>
            <a:r>
              <a:rPr lang="en-US" baseline="30000" dirty="0"/>
              <a:t>Jeremiah 1:5</a:t>
            </a:r>
          </a:p>
          <a:p>
            <a:pPr marL="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46999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bfe0303ef77f5eaad4ae5264e01645a1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a40061ceccd9a4eff5331618823ca60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655CB1-4A80-4710-8DBD-B0006C3A853A}"/>
</file>

<file path=customXml/itemProps2.xml><?xml version="1.0" encoding="utf-8"?>
<ds:datastoreItem xmlns:ds="http://schemas.openxmlformats.org/officeDocument/2006/customXml" ds:itemID="{836F93C0-7F23-452D-9FAC-98B0F8E2E8AE}"/>
</file>

<file path=customXml/itemProps3.xml><?xml version="1.0" encoding="utf-8"?>
<ds:datastoreItem xmlns:ds="http://schemas.openxmlformats.org/officeDocument/2006/customXml" ds:itemID="{676039C6-EDE6-434A-BDA2-F4158AE17FAB}"/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226</Words>
  <Application>Microsoft Macintosh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Arial Rounded MT Bold</vt:lpstr>
      <vt:lpstr>Office Theme</vt:lpstr>
      <vt:lpstr>Shaped by God</vt:lpstr>
      <vt:lpstr>Shaped by God</vt:lpstr>
      <vt:lpstr>Shaped by God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Valerie E. Pavey</dc:creator>
  <cp:lastModifiedBy>Janah Vitalicio</cp:lastModifiedBy>
  <cp:revision>5</cp:revision>
  <dcterms:created xsi:type="dcterms:W3CDTF">2025-07-23T15:06:29Z</dcterms:created>
  <dcterms:modified xsi:type="dcterms:W3CDTF">2026-01-23T18:12:48Z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