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1" r:id="rId2"/>
    <p:sldId id="266" r:id="rId3"/>
    <p:sldId id="293" r:id="rId4"/>
    <p:sldId id="270" r:id="rId5"/>
    <p:sldId id="292" r:id="rId6"/>
    <p:sldId id="307" r:id="rId7"/>
    <p:sldId id="30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DCC79B-29CA-404C-B96E-5CCDF5CCFAE3}" v="33" dt="2023-10-06T15:41:52.6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41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cott Yake" userId="1e7b5ba9-0080-469b-909b-d6df708ceca4" providerId="ADAL" clId="{4DDCC79B-29CA-404C-B96E-5CCDF5CCFAE3}"/>
    <pc:docChg chg="undo custSel addSld delSld modSld sldOrd delMainMaster">
      <pc:chgData name="Scott Yake" userId="1e7b5ba9-0080-469b-909b-d6df708ceca4" providerId="ADAL" clId="{4DDCC79B-29CA-404C-B96E-5CCDF5CCFAE3}" dt="2023-10-06T15:43:08.522" v="140" actId="1076"/>
      <pc:docMkLst>
        <pc:docMk/>
      </pc:docMkLst>
      <pc:sldChg chg="modSp add del mod ord">
        <pc:chgData name="Scott Yake" userId="1e7b5ba9-0080-469b-909b-d6df708ceca4" providerId="ADAL" clId="{4DDCC79B-29CA-404C-B96E-5CCDF5CCFAE3}" dt="2023-10-06T15:37:51.916" v="120"/>
        <pc:sldMkLst>
          <pc:docMk/>
          <pc:sldMk cId="1680918033" sldId="266"/>
        </pc:sldMkLst>
        <pc:spChg chg="mod">
          <ac:chgData name="Scott Yake" userId="1e7b5ba9-0080-469b-909b-d6df708ceca4" providerId="ADAL" clId="{4DDCC79B-29CA-404C-B96E-5CCDF5CCFAE3}" dt="2023-10-06T14:44:47.291" v="63" actId="113"/>
          <ac:spMkLst>
            <pc:docMk/>
            <pc:sldMk cId="1680918033" sldId="266"/>
            <ac:spMk id="3" creationId="{AE150872-9F1B-4115-9142-3C3084480B0C}"/>
          </ac:spMkLst>
        </pc:spChg>
      </pc:sldChg>
      <pc:sldChg chg="delSp modSp">
        <pc:chgData name="Scott Yake" userId="1e7b5ba9-0080-469b-909b-d6df708ceca4" providerId="ADAL" clId="{4DDCC79B-29CA-404C-B96E-5CCDF5CCFAE3}" dt="2023-10-06T15:23:24.432" v="70"/>
        <pc:sldMkLst>
          <pc:docMk/>
          <pc:sldMk cId="1562635965" sldId="270"/>
        </pc:sldMkLst>
        <pc:graphicFrameChg chg="del mod">
          <ac:chgData name="Scott Yake" userId="1e7b5ba9-0080-469b-909b-d6df708ceca4" providerId="ADAL" clId="{4DDCC79B-29CA-404C-B96E-5CCDF5CCFAE3}" dt="2023-10-06T15:23:24.432" v="70"/>
          <ac:graphicFrameMkLst>
            <pc:docMk/>
            <pc:sldMk cId="1562635965" sldId="270"/>
            <ac:graphicFrameMk id="5" creationId="{94D38834-702E-C0E6-73F1-D4A05B03F3E0}"/>
          </ac:graphicFrameMkLst>
        </pc:graphicFrameChg>
      </pc:sldChg>
      <pc:sldChg chg="modSp del">
        <pc:chgData name="Scott Yake" userId="1e7b5ba9-0080-469b-909b-d6df708ceca4" providerId="ADAL" clId="{4DDCC79B-29CA-404C-B96E-5CCDF5CCFAE3}" dt="2023-10-06T15:37:35.297" v="116" actId="47"/>
        <pc:sldMkLst>
          <pc:docMk/>
          <pc:sldMk cId="1512806554" sldId="272"/>
        </pc:sldMkLst>
        <pc:graphicFrameChg chg="mod">
          <ac:chgData name="Scott Yake" userId="1e7b5ba9-0080-469b-909b-d6df708ceca4" providerId="ADAL" clId="{4DDCC79B-29CA-404C-B96E-5CCDF5CCFAE3}" dt="2023-10-06T14:46:24.057" v="69" actId="33524"/>
          <ac:graphicFrameMkLst>
            <pc:docMk/>
            <pc:sldMk cId="1512806554" sldId="272"/>
            <ac:graphicFrameMk id="7" creationId="{8FFF78FE-B6F5-4EE5-A81C-49D56B757AAD}"/>
          </ac:graphicFrameMkLst>
        </pc:graphicFrameChg>
      </pc:sldChg>
      <pc:sldChg chg="modSp add del mod ord">
        <pc:chgData name="Scott Yake" userId="1e7b5ba9-0080-469b-909b-d6df708ceca4" providerId="ADAL" clId="{4DDCC79B-29CA-404C-B96E-5CCDF5CCFAE3}" dt="2023-10-06T15:40:08.916" v="128" actId="6549"/>
        <pc:sldMkLst>
          <pc:docMk/>
          <pc:sldMk cId="3387982099" sldId="291"/>
        </pc:sldMkLst>
        <pc:spChg chg="mod">
          <ac:chgData name="Scott Yake" userId="1e7b5ba9-0080-469b-909b-d6df708ceca4" providerId="ADAL" clId="{4DDCC79B-29CA-404C-B96E-5CCDF5CCFAE3}" dt="2023-10-06T15:40:08.916" v="128" actId="6549"/>
          <ac:spMkLst>
            <pc:docMk/>
            <pc:sldMk cId="3387982099" sldId="291"/>
            <ac:spMk id="3" creationId="{B5E6D4FC-D6D7-4912-8465-AAF85E4658EC}"/>
          </ac:spMkLst>
        </pc:spChg>
      </pc:sldChg>
      <pc:sldChg chg="addSp delSp modSp add mod">
        <pc:chgData name="Scott Yake" userId="1e7b5ba9-0080-469b-909b-d6df708ceca4" providerId="ADAL" clId="{4DDCC79B-29CA-404C-B96E-5CCDF5CCFAE3}" dt="2023-10-06T15:31:46.940" v="103" actId="9405"/>
        <pc:sldMkLst>
          <pc:docMk/>
          <pc:sldMk cId="1564134002" sldId="292"/>
        </pc:sldMkLst>
        <pc:spChg chg="del mod">
          <ac:chgData name="Scott Yake" userId="1e7b5ba9-0080-469b-909b-d6df708ceca4" providerId="ADAL" clId="{4DDCC79B-29CA-404C-B96E-5CCDF5CCFAE3}" dt="2023-10-06T15:23:44.339" v="74" actId="478"/>
          <ac:spMkLst>
            <pc:docMk/>
            <pc:sldMk cId="1564134002" sldId="292"/>
            <ac:spMk id="3" creationId="{E9B65D13-9FA3-4372-B7B5-8EAC7E268AD8}"/>
          </ac:spMkLst>
        </pc:spChg>
        <pc:spChg chg="add del mod">
          <ac:chgData name="Scott Yake" userId="1e7b5ba9-0080-469b-909b-d6df708ceca4" providerId="ADAL" clId="{4DDCC79B-29CA-404C-B96E-5CCDF5CCFAE3}" dt="2023-10-06T15:25:01.912" v="78"/>
          <ac:spMkLst>
            <pc:docMk/>
            <pc:sldMk cId="1564134002" sldId="292"/>
            <ac:spMk id="6" creationId="{BE231BA4-00A9-AF8C-7A71-8A2FCAB5F3F2}"/>
          </ac:spMkLst>
        </pc:spChg>
        <pc:spChg chg="add del mod">
          <ac:chgData name="Scott Yake" userId="1e7b5ba9-0080-469b-909b-d6df708ceca4" providerId="ADAL" clId="{4DDCC79B-29CA-404C-B96E-5CCDF5CCFAE3}" dt="2023-10-06T15:25:28.478" v="79"/>
          <ac:spMkLst>
            <pc:docMk/>
            <pc:sldMk cId="1564134002" sldId="292"/>
            <ac:spMk id="8" creationId="{38F1EA47-98FF-5827-3915-760A73CAA75E}"/>
          </ac:spMkLst>
        </pc:spChg>
        <pc:graphicFrameChg chg="add del mod">
          <ac:chgData name="Scott Yake" userId="1e7b5ba9-0080-469b-909b-d6df708ceca4" providerId="ADAL" clId="{4DDCC79B-29CA-404C-B96E-5CCDF5CCFAE3}" dt="2023-10-06T15:24:21.231" v="77"/>
          <ac:graphicFrameMkLst>
            <pc:docMk/>
            <pc:sldMk cId="1564134002" sldId="292"/>
            <ac:graphicFrameMk id="9" creationId="{E2A429A7-AB48-D29C-7D12-33CAB3E59397}"/>
          </ac:graphicFrameMkLst>
        </pc:graphicFrameChg>
        <pc:graphicFrameChg chg="add mod">
          <ac:chgData name="Scott Yake" userId="1e7b5ba9-0080-469b-909b-d6df708ceca4" providerId="ADAL" clId="{4DDCC79B-29CA-404C-B96E-5CCDF5CCFAE3}" dt="2023-10-06T15:30:42.908" v="97" actId="1076"/>
          <ac:graphicFrameMkLst>
            <pc:docMk/>
            <pc:sldMk cId="1564134002" sldId="292"/>
            <ac:graphicFrameMk id="10" creationId="{E300AD88-627B-22D2-DA2E-5356A2A63BA3}"/>
          </ac:graphicFrameMkLst>
        </pc:graphicFrameChg>
        <pc:graphicFrameChg chg="add mod">
          <ac:chgData name="Scott Yake" userId="1e7b5ba9-0080-469b-909b-d6df708ceca4" providerId="ADAL" clId="{4DDCC79B-29CA-404C-B96E-5CCDF5CCFAE3}" dt="2023-10-06T15:30:55.494" v="99" actId="1076"/>
          <ac:graphicFrameMkLst>
            <pc:docMk/>
            <pc:sldMk cId="1564134002" sldId="292"/>
            <ac:graphicFrameMk id="11" creationId="{7AF36A23-22C9-436D-6422-EDC46CB24062}"/>
          </ac:graphicFrameMkLst>
        </pc:graphicFrameChg>
        <pc:picChg chg="del">
          <ac:chgData name="Scott Yake" userId="1e7b5ba9-0080-469b-909b-d6df708ceca4" providerId="ADAL" clId="{4DDCC79B-29CA-404C-B96E-5CCDF5CCFAE3}" dt="2023-10-06T15:23:49.612" v="75" actId="478"/>
          <ac:picMkLst>
            <pc:docMk/>
            <pc:sldMk cId="1564134002" sldId="292"/>
            <ac:picMk id="4" creationId="{95AE6FED-2F94-4433-B5AE-ED6473E61491}"/>
          </ac:picMkLst>
        </pc:picChg>
        <pc:inkChg chg="add">
          <ac:chgData name="Scott Yake" userId="1e7b5ba9-0080-469b-909b-d6df708ceca4" providerId="ADAL" clId="{4DDCC79B-29CA-404C-B96E-5CCDF5CCFAE3}" dt="2023-10-06T15:31:38.774" v="101" actId="9405"/>
          <ac:inkMkLst>
            <pc:docMk/>
            <pc:sldMk cId="1564134002" sldId="292"/>
            <ac:inkMk id="3" creationId="{7433B669-2C63-0CD1-310A-7CBD52192CC9}"/>
          </ac:inkMkLst>
        </pc:inkChg>
        <pc:inkChg chg="add del">
          <ac:chgData name="Scott Yake" userId="1e7b5ba9-0080-469b-909b-d6df708ceca4" providerId="ADAL" clId="{4DDCC79B-29CA-404C-B96E-5CCDF5CCFAE3}" dt="2023-10-06T15:31:46.940" v="103" actId="9405"/>
          <ac:inkMkLst>
            <pc:docMk/>
            <pc:sldMk cId="1564134002" sldId="292"/>
            <ac:inkMk id="4" creationId="{441AEEDA-731C-1D3F-EB06-C3C57A640F03}"/>
          </ac:inkMkLst>
        </pc:inkChg>
        <pc:inkChg chg="add mod">
          <ac:chgData name="Scott Yake" userId="1e7b5ba9-0080-469b-909b-d6df708ceca4" providerId="ADAL" clId="{4DDCC79B-29CA-404C-B96E-5CCDF5CCFAE3}" dt="2023-10-06T15:31:01.669" v="100" actId="1076"/>
          <ac:inkMkLst>
            <pc:docMk/>
            <pc:sldMk cId="1564134002" sldId="292"/>
            <ac:inkMk id="12" creationId="{BA62681D-402C-C1A4-A44E-DA4725A68C12}"/>
          </ac:inkMkLst>
        </pc:inkChg>
        <pc:inkChg chg="add">
          <ac:chgData name="Scott Yake" userId="1e7b5ba9-0080-469b-909b-d6df708ceca4" providerId="ADAL" clId="{4DDCC79B-29CA-404C-B96E-5CCDF5CCFAE3}" dt="2023-10-06T15:26:53.814" v="82" actId="9405"/>
          <ac:inkMkLst>
            <pc:docMk/>
            <pc:sldMk cId="1564134002" sldId="292"/>
            <ac:inkMk id="13" creationId="{EB8F3F12-BC5D-3517-02EE-86F17FEE028D}"/>
          </ac:inkMkLst>
        </pc:inkChg>
        <pc:inkChg chg="add">
          <ac:chgData name="Scott Yake" userId="1e7b5ba9-0080-469b-909b-d6df708ceca4" providerId="ADAL" clId="{4DDCC79B-29CA-404C-B96E-5CCDF5CCFAE3}" dt="2023-10-06T15:28:02.354" v="83" actId="9405"/>
          <ac:inkMkLst>
            <pc:docMk/>
            <pc:sldMk cId="1564134002" sldId="292"/>
            <ac:inkMk id="14" creationId="{26AB71CC-1CBD-DF8B-0306-8561426E27E9}"/>
          </ac:inkMkLst>
        </pc:inkChg>
      </pc:sldChg>
      <pc:sldChg chg="addSp delSp modSp new mod ord">
        <pc:chgData name="Scott Yake" userId="1e7b5ba9-0080-469b-909b-d6df708ceca4" providerId="ADAL" clId="{4DDCC79B-29CA-404C-B96E-5CCDF5CCFAE3}" dt="2023-10-06T15:37:37.795" v="118"/>
        <pc:sldMkLst>
          <pc:docMk/>
          <pc:sldMk cId="3536684073" sldId="293"/>
        </pc:sldMkLst>
        <pc:spChg chg="mod">
          <ac:chgData name="Scott Yake" userId="1e7b5ba9-0080-469b-909b-d6df708ceca4" providerId="ADAL" clId="{4DDCC79B-29CA-404C-B96E-5CCDF5CCFAE3}" dt="2023-10-06T15:37:21.316" v="115"/>
          <ac:spMkLst>
            <pc:docMk/>
            <pc:sldMk cId="3536684073" sldId="293"/>
            <ac:spMk id="2" creationId="{3F794F53-6D1B-26CB-76CA-62C6EB0C0372}"/>
          </ac:spMkLst>
        </pc:spChg>
        <pc:spChg chg="del">
          <ac:chgData name="Scott Yake" userId="1e7b5ba9-0080-469b-909b-d6df708ceca4" providerId="ADAL" clId="{4DDCC79B-29CA-404C-B96E-5CCDF5CCFAE3}" dt="2023-10-06T15:34:48.034" v="109" actId="478"/>
          <ac:spMkLst>
            <pc:docMk/>
            <pc:sldMk cId="3536684073" sldId="293"/>
            <ac:spMk id="3" creationId="{23FF4ADC-9826-15F8-1D8A-A9AFDD3B6409}"/>
          </ac:spMkLst>
        </pc:spChg>
        <pc:spChg chg="del">
          <ac:chgData name="Scott Yake" userId="1e7b5ba9-0080-469b-909b-d6df708ceca4" providerId="ADAL" clId="{4DDCC79B-29CA-404C-B96E-5CCDF5CCFAE3}" dt="2023-10-06T15:34:51.694" v="110" actId="478"/>
          <ac:spMkLst>
            <pc:docMk/>
            <pc:sldMk cId="3536684073" sldId="293"/>
            <ac:spMk id="4" creationId="{751655D3-0232-BE3F-720E-21DB1637106C}"/>
          </ac:spMkLst>
        </pc:spChg>
        <pc:graphicFrameChg chg="add del mod">
          <ac:chgData name="Scott Yake" userId="1e7b5ba9-0080-469b-909b-d6df708ceca4" providerId="ADAL" clId="{4DDCC79B-29CA-404C-B96E-5CCDF5CCFAE3}" dt="2023-10-06T15:36:56.178" v="114"/>
          <ac:graphicFrameMkLst>
            <pc:docMk/>
            <pc:sldMk cId="3536684073" sldId="293"/>
            <ac:graphicFrameMk id="5" creationId="{59F75618-075B-4235-7DF2-C9031C904D1B}"/>
          </ac:graphicFrameMkLst>
        </pc:graphicFrameChg>
      </pc:sldChg>
      <pc:sldChg chg="addSp delSp modSp add mod">
        <pc:chgData name="Scott Yake" userId="1e7b5ba9-0080-469b-909b-d6df708ceca4" providerId="ADAL" clId="{4DDCC79B-29CA-404C-B96E-5CCDF5CCFAE3}" dt="2023-10-06T15:42:51.373" v="138" actId="122"/>
        <pc:sldMkLst>
          <pc:docMk/>
          <pc:sldMk cId="1120002177" sldId="301"/>
        </pc:sldMkLst>
        <pc:spChg chg="mod">
          <ac:chgData name="Scott Yake" userId="1e7b5ba9-0080-469b-909b-d6df708ceca4" providerId="ADAL" clId="{4DDCC79B-29CA-404C-B96E-5CCDF5CCFAE3}" dt="2023-10-06T15:42:51.373" v="138" actId="122"/>
          <ac:spMkLst>
            <pc:docMk/>
            <pc:sldMk cId="1120002177" sldId="301"/>
            <ac:spMk id="2" creationId="{4E287BBA-7D83-4B14-879E-2D6B59895BED}"/>
          </ac:spMkLst>
        </pc:spChg>
        <pc:spChg chg="del">
          <ac:chgData name="Scott Yake" userId="1e7b5ba9-0080-469b-909b-d6df708ceca4" providerId="ADAL" clId="{4DDCC79B-29CA-404C-B96E-5CCDF5CCFAE3}" dt="2023-10-06T15:42:29.727" v="135" actId="478"/>
          <ac:spMkLst>
            <pc:docMk/>
            <pc:sldMk cId="1120002177" sldId="301"/>
            <ac:spMk id="3" creationId="{76BD849A-3608-4BED-9BB6-CAA53D00F0F2}"/>
          </ac:spMkLst>
        </pc:spChg>
        <pc:spChg chg="add del mod">
          <ac:chgData name="Scott Yake" userId="1e7b5ba9-0080-469b-909b-d6df708ceca4" providerId="ADAL" clId="{4DDCC79B-29CA-404C-B96E-5CCDF5CCFAE3}" dt="2023-10-06T15:42:35.569" v="136" actId="478"/>
          <ac:spMkLst>
            <pc:docMk/>
            <pc:sldMk cId="1120002177" sldId="301"/>
            <ac:spMk id="6" creationId="{995C7EAE-439A-714D-5B68-75E65CEDF913}"/>
          </ac:spMkLst>
        </pc:spChg>
        <pc:picChg chg="mod">
          <ac:chgData name="Scott Yake" userId="1e7b5ba9-0080-469b-909b-d6df708ceca4" providerId="ADAL" clId="{4DDCC79B-29CA-404C-B96E-5CCDF5CCFAE3}" dt="2023-10-06T15:42:42.022" v="137" actId="1076"/>
          <ac:picMkLst>
            <pc:docMk/>
            <pc:sldMk cId="1120002177" sldId="301"/>
            <ac:picMk id="5" creationId="{591D6A71-1B3B-4E7F-8033-F5A31E62DF36}"/>
          </ac:picMkLst>
        </pc:picChg>
      </pc:sldChg>
      <pc:sldChg chg="delSp modSp mod">
        <pc:chgData name="Scott Yake" userId="1e7b5ba9-0080-469b-909b-d6df708ceca4" providerId="ADAL" clId="{4DDCC79B-29CA-404C-B96E-5CCDF5CCFAE3}" dt="2023-10-06T15:43:08.522" v="140" actId="1076"/>
        <pc:sldMkLst>
          <pc:docMk/>
          <pc:sldMk cId="2959730374" sldId="307"/>
        </pc:sldMkLst>
        <pc:spChg chg="mod">
          <ac:chgData name="Scott Yake" userId="1e7b5ba9-0080-469b-909b-d6df708ceca4" providerId="ADAL" clId="{4DDCC79B-29CA-404C-B96E-5CCDF5CCFAE3}" dt="2023-10-06T15:43:04.296" v="139" actId="122"/>
          <ac:spMkLst>
            <pc:docMk/>
            <pc:sldMk cId="2959730374" sldId="307"/>
            <ac:spMk id="2" creationId="{4E287BBA-7D83-4B14-879E-2D6B59895BED}"/>
          </ac:spMkLst>
        </pc:spChg>
        <pc:spChg chg="del mod">
          <ac:chgData name="Scott Yake" userId="1e7b5ba9-0080-469b-909b-d6df708ceca4" providerId="ADAL" clId="{4DDCC79B-29CA-404C-B96E-5CCDF5CCFAE3}" dt="2023-10-06T15:42:10.182" v="133" actId="478"/>
          <ac:spMkLst>
            <pc:docMk/>
            <pc:sldMk cId="2959730374" sldId="307"/>
            <ac:spMk id="3" creationId="{76BD849A-3608-4BED-9BB6-CAA53D00F0F2}"/>
          </ac:spMkLst>
        </pc:spChg>
        <pc:picChg chg="mod">
          <ac:chgData name="Scott Yake" userId="1e7b5ba9-0080-469b-909b-d6df708ceca4" providerId="ADAL" clId="{4DDCC79B-29CA-404C-B96E-5CCDF5CCFAE3}" dt="2023-10-06T15:43:08.522" v="140" actId="1076"/>
          <ac:picMkLst>
            <pc:docMk/>
            <pc:sldMk cId="2959730374" sldId="307"/>
            <ac:picMk id="6" creationId="{75C5B753-34AE-46FE-805F-4CB9A8B6203A}"/>
          </ac:picMkLst>
        </pc:picChg>
      </pc:sldChg>
      <pc:sldMasterChg chg="del delSldLayout">
        <pc:chgData name="Scott Yake" userId="1e7b5ba9-0080-469b-909b-d6df708ceca4" providerId="ADAL" clId="{4DDCC79B-29CA-404C-B96E-5CCDF5CCFAE3}" dt="2023-10-06T15:38:53.548" v="121" actId="47"/>
        <pc:sldMasterMkLst>
          <pc:docMk/>
          <pc:sldMasterMk cId="2962890235" sldId="2147483648"/>
        </pc:sldMasterMkLst>
        <pc:sldLayoutChg chg="del">
          <pc:chgData name="Scott Yake" userId="1e7b5ba9-0080-469b-909b-d6df708ceca4" providerId="ADAL" clId="{4DDCC79B-29CA-404C-B96E-5CCDF5CCFAE3}" dt="2023-10-06T15:38:53.548" v="121" actId="47"/>
          <pc:sldLayoutMkLst>
            <pc:docMk/>
            <pc:sldMasterMk cId="2962890235" sldId="2147483648"/>
            <pc:sldLayoutMk cId="478175694" sldId="2147483649"/>
          </pc:sldLayoutMkLst>
        </pc:sldLayoutChg>
        <pc:sldLayoutChg chg="del">
          <pc:chgData name="Scott Yake" userId="1e7b5ba9-0080-469b-909b-d6df708ceca4" providerId="ADAL" clId="{4DDCC79B-29CA-404C-B96E-5CCDF5CCFAE3}" dt="2023-10-06T15:38:53.548" v="121" actId="47"/>
          <pc:sldLayoutMkLst>
            <pc:docMk/>
            <pc:sldMasterMk cId="2962890235" sldId="2147483648"/>
            <pc:sldLayoutMk cId="448168763" sldId="2147483650"/>
          </pc:sldLayoutMkLst>
        </pc:sldLayoutChg>
        <pc:sldLayoutChg chg="del">
          <pc:chgData name="Scott Yake" userId="1e7b5ba9-0080-469b-909b-d6df708ceca4" providerId="ADAL" clId="{4DDCC79B-29CA-404C-B96E-5CCDF5CCFAE3}" dt="2023-10-06T15:38:53.548" v="121" actId="47"/>
          <pc:sldLayoutMkLst>
            <pc:docMk/>
            <pc:sldMasterMk cId="2962890235" sldId="2147483648"/>
            <pc:sldLayoutMk cId="2755361325" sldId="2147483651"/>
          </pc:sldLayoutMkLst>
        </pc:sldLayoutChg>
        <pc:sldLayoutChg chg="del">
          <pc:chgData name="Scott Yake" userId="1e7b5ba9-0080-469b-909b-d6df708ceca4" providerId="ADAL" clId="{4DDCC79B-29CA-404C-B96E-5CCDF5CCFAE3}" dt="2023-10-06T15:38:53.548" v="121" actId="47"/>
          <pc:sldLayoutMkLst>
            <pc:docMk/>
            <pc:sldMasterMk cId="2962890235" sldId="2147483648"/>
            <pc:sldLayoutMk cId="575496193" sldId="2147483652"/>
          </pc:sldLayoutMkLst>
        </pc:sldLayoutChg>
        <pc:sldLayoutChg chg="del">
          <pc:chgData name="Scott Yake" userId="1e7b5ba9-0080-469b-909b-d6df708ceca4" providerId="ADAL" clId="{4DDCC79B-29CA-404C-B96E-5CCDF5CCFAE3}" dt="2023-10-06T15:38:53.548" v="121" actId="47"/>
          <pc:sldLayoutMkLst>
            <pc:docMk/>
            <pc:sldMasterMk cId="2962890235" sldId="2147483648"/>
            <pc:sldLayoutMk cId="1067995099" sldId="2147483653"/>
          </pc:sldLayoutMkLst>
        </pc:sldLayoutChg>
        <pc:sldLayoutChg chg="del">
          <pc:chgData name="Scott Yake" userId="1e7b5ba9-0080-469b-909b-d6df708ceca4" providerId="ADAL" clId="{4DDCC79B-29CA-404C-B96E-5CCDF5CCFAE3}" dt="2023-10-06T15:38:53.548" v="121" actId="47"/>
          <pc:sldLayoutMkLst>
            <pc:docMk/>
            <pc:sldMasterMk cId="2962890235" sldId="2147483648"/>
            <pc:sldLayoutMk cId="1417145059" sldId="2147483654"/>
          </pc:sldLayoutMkLst>
        </pc:sldLayoutChg>
        <pc:sldLayoutChg chg="del">
          <pc:chgData name="Scott Yake" userId="1e7b5ba9-0080-469b-909b-d6df708ceca4" providerId="ADAL" clId="{4DDCC79B-29CA-404C-B96E-5CCDF5CCFAE3}" dt="2023-10-06T15:38:53.548" v="121" actId="47"/>
          <pc:sldLayoutMkLst>
            <pc:docMk/>
            <pc:sldMasterMk cId="2962890235" sldId="2147483648"/>
            <pc:sldLayoutMk cId="3815752239" sldId="2147483655"/>
          </pc:sldLayoutMkLst>
        </pc:sldLayoutChg>
        <pc:sldLayoutChg chg="del">
          <pc:chgData name="Scott Yake" userId="1e7b5ba9-0080-469b-909b-d6df708ceca4" providerId="ADAL" clId="{4DDCC79B-29CA-404C-B96E-5CCDF5CCFAE3}" dt="2023-10-06T15:38:53.548" v="121" actId="47"/>
          <pc:sldLayoutMkLst>
            <pc:docMk/>
            <pc:sldMasterMk cId="2962890235" sldId="2147483648"/>
            <pc:sldLayoutMk cId="1594856311" sldId="2147483656"/>
          </pc:sldLayoutMkLst>
        </pc:sldLayoutChg>
        <pc:sldLayoutChg chg="del">
          <pc:chgData name="Scott Yake" userId="1e7b5ba9-0080-469b-909b-d6df708ceca4" providerId="ADAL" clId="{4DDCC79B-29CA-404C-B96E-5CCDF5CCFAE3}" dt="2023-10-06T15:38:53.548" v="121" actId="47"/>
          <pc:sldLayoutMkLst>
            <pc:docMk/>
            <pc:sldMasterMk cId="2962890235" sldId="2147483648"/>
            <pc:sldLayoutMk cId="530826044" sldId="2147483657"/>
          </pc:sldLayoutMkLst>
        </pc:sldLayoutChg>
        <pc:sldLayoutChg chg="del">
          <pc:chgData name="Scott Yake" userId="1e7b5ba9-0080-469b-909b-d6df708ceca4" providerId="ADAL" clId="{4DDCC79B-29CA-404C-B96E-5CCDF5CCFAE3}" dt="2023-10-06T15:38:53.548" v="121" actId="47"/>
          <pc:sldLayoutMkLst>
            <pc:docMk/>
            <pc:sldMasterMk cId="2962890235" sldId="2147483648"/>
            <pc:sldLayoutMk cId="3957870430" sldId="2147483658"/>
          </pc:sldLayoutMkLst>
        </pc:sldLayoutChg>
        <pc:sldLayoutChg chg="del">
          <pc:chgData name="Scott Yake" userId="1e7b5ba9-0080-469b-909b-d6df708ceca4" providerId="ADAL" clId="{4DDCC79B-29CA-404C-B96E-5CCDF5CCFAE3}" dt="2023-10-06T15:38:53.548" v="121" actId="47"/>
          <pc:sldLayoutMkLst>
            <pc:docMk/>
            <pc:sldMasterMk cId="2962890235" sldId="2147483648"/>
            <pc:sldLayoutMk cId="3862559075" sldId="2147483659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A76BBB-2BF6-4FD0-824B-F479F677C11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03F6B3B-CE37-499B-B0BF-823E08B6BBA7}">
      <dgm:prSet/>
      <dgm:spPr/>
      <dgm:t>
        <a:bodyPr/>
        <a:lstStyle/>
        <a:p>
          <a:r>
            <a:rPr lang="en-US" b="1"/>
            <a:t>Starting</a:t>
          </a:r>
          <a:r>
            <a:rPr lang="en-US"/>
            <a:t> includes…</a:t>
          </a:r>
        </a:p>
      </dgm:t>
    </dgm:pt>
    <dgm:pt modelId="{C047E42F-E035-41F4-8576-20F897993147}" type="parTrans" cxnId="{7384DF07-A877-4E08-B6A0-13E1FAAA62FB}">
      <dgm:prSet/>
      <dgm:spPr/>
      <dgm:t>
        <a:bodyPr/>
        <a:lstStyle/>
        <a:p>
          <a:endParaRPr lang="en-US"/>
        </a:p>
      </dgm:t>
    </dgm:pt>
    <dgm:pt modelId="{132B51BA-C87B-4923-A2BD-E78409C60E1F}" type="sibTrans" cxnId="{7384DF07-A877-4E08-B6A0-13E1FAAA62FB}">
      <dgm:prSet/>
      <dgm:spPr/>
      <dgm:t>
        <a:bodyPr/>
        <a:lstStyle/>
        <a:p>
          <a:endParaRPr lang="en-US"/>
        </a:p>
      </dgm:t>
    </dgm:pt>
    <dgm:pt modelId="{B936B918-6E69-4E92-9E96-006C0856A82D}">
      <dgm:prSet/>
      <dgm:spPr/>
      <dgm:t>
        <a:bodyPr/>
        <a:lstStyle/>
        <a:p>
          <a:r>
            <a:rPr lang="en-US" b="1" dirty="0"/>
            <a:t>During</a:t>
          </a:r>
          <a:r>
            <a:rPr lang="en-US" dirty="0"/>
            <a:t> involves the facilitator…</a:t>
          </a:r>
        </a:p>
      </dgm:t>
    </dgm:pt>
    <dgm:pt modelId="{2234FE72-7D8C-4FA6-9C1D-3A2D6B8B9C21}" type="parTrans" cxnId="{FA6C1E5A-AA15-4B06-B208-0E3607C352A6}">
      <dgm:prSet/>
      <dgm:spPr/>
      <dgm:t>
        <a:bodyPr/>
        <a:lstStyle/>
        <a:p>
          <a:endParaRPr lang="en-US"/>
        </a:p>
      </dgm:t>
    </dgm:pt>
    <dgm:pt modelId="{D63D474E-A651-47D3-B4ED-BAE7FE695E07}" type="sibTrans" cxnId="{FA6C1E5A-AA15-4B06-B208-0E3607C352A6}">
      <dgm:prSet/>
      <dgm:spPr/>
      <dgm:t>
        <a:bodyPr/>
        <a:lstStyle/>
        <a:p>
          <a:endParaRPr lang="en-US"/>
        </a:p>
      </dgm:t>
    </dgm:pt>
    <dgm:pt modelId="{E92FCB5E-E97F-4A3A-A74F-2EB63D8A52B6}">
      <dgm:prSet/>
      <dgm:spPr/>
      <dgm:t>
        <a:bodyPr/>
        <a:lstStyle/>
        <a:p>
          <a:r>
            <a:rPr lang="en-US"/>
            <a:t>Allowing and encouraging discussion</a:t>
          </a:r>
        </a:p>
      </dgm:t>
    </dgm:pt>
    <dgm:pt modelId="{3EBCA42D-DCAA-4C42-92F7-68E50205C2F5}" type="parTrans" cxnId="{F3C62E38-23FA-46AA-919D-614E3D9898BC}">
      <dgm:prSet/>
      <dgm:spPr/>
      <dgm:t>
        <a:bodyPr/>
        <a:lstStyle/>
        <a:p>
          <a:endParaRPr lang="en-US"/>
        </a:p>
      </dgm:t>
    </dgm:pt>
    <dgm:pt modelId="{09A282C5-CF92-4DE3-9DA3-628F2D1B1888}" type="sibTrans" cxnId="{F3C62E38-23FA-46AA-919D-614E3D9898BC}">
      <dgm:prSet/>
      <dgm:spPr/>
      <dgm:t>
        <a:bodyPr/>
        <a:lstStyle/>
        <a:p>
          <a:endParaRPr lang="en-US"/>
        </a:p>
      </dgm:t>
    </dgm:pt>
    <dgm:pt modelId="{40E5187D-28A4-4AEE-B0F5-3814EE5D4373}">
      <dgm:prSet/>
      <dgm:spPr/>
      <dgm:t>
        <a:bodyPr/>
        <a:lstStyle/>
        <a:p>
          <a:r>
            <a:rPr lang="en-US"/>
            <a:t>Questioning, paraphrasing, summarizing</a:t>
          </a:r>
        </a:p>
      </dgm:t>
    </dgm:pt>
    <dgm:pt modelId="{7AB56E42-D155-4BDB-B1E1-AC32DC487677}" type="parTrans" cxnId="{3B9FF1D8-94D6-4F7E-8766-0F6A8A74DF58}">
      <dgm:prSet/>
      <dgm:spPr/>
      <dgm:t>
        <a:bodyPr/>
        <a:lstStyle/>
        <a:p>
          <a:endParaRPr lang="en-US"/>
        </a:p>
      </dgm:t>
    </dgm:pt>
    <dgm:pt modelId="{FD52401E-69DF-4E2A-A772-84C5435ED77A}" type="sibTrans" cxnId="{3B9FF1D8-94D6-4F7E-8766-0F6A8A74DF58}">
      <dgm:prSet/>
      <dgm:spPr/>
      <dgm:t>
        <a:bodyPr/>
        <a:lstStyle/>
        <a:p>
          <a:endParaRPr lang="en-US"/>
        </a:p>
      </dgm:t>
    </dgm:pt>
    <dgm:pt modelId="{2A024D5D-364D-40BC-91E1-71A8FC0C354C}">
      <dgm:prSet/>
      <dgm:spPr/>
      <dgm:t>
        <a:bodyPr/>
        <a:lstStyle/>
        <a:p>
          <a:r>
            <a:rPr lang="en-US" dirty="0"/>
            <a:t>Watching timing and staying on track</a:t>
          </a:r>
        </a:p>
      </dgm:t>
    </dgm:pt>
    <dgm:pt modelId="{97E94284-6174-4F62-952A-EC387C6F24DE}" type="parTrans" cxnId="{501B5969-59A6-44B9-A1CC-A874301A9B51}">
      <dgm:prSet/>
      <dgm:spPr/>
      <dgm:t>
        <a:bodyPr/>
        <a:lstStyle/>
        <a:p>
          <a:endParaRPr lang="en-US"/>
        </a:p>
      </dgm:t>
    </dgm:pt>
    <dgm:pt modelId="{D4143AB3-7EE4-4E10-8D53-3EE09B75CFA0}" type="sibTrans" cxnId="{501B5969-59A6-44B9-A1CC-A874301A9B51}">
      <dgm:prSet/>
      <dgm:spPr/>
      <dgm:t>
        <a:bodyPr/>
        <a:lstStyle/>
        <a:p>
          <a:endParaRPr lang="en-US"/>
        </a:p>
      </dgm:t>
    </dgm:pt>
    <dgm:pt modelId="{00012975-9C99-4FF7-B9C8-A6811ADD5F31}">
      <dgm:prSet/>
      <dgm:spPr/>
      <dgm:t>
        <a:bodyPr/>
        <a:lstStyle/>
        <a:p>
          <a:r>
            <a:rPr lang="en-US"/>
            <a:t>Managing Conflict where needed</a:t>
          </a:r>
        </a:p>
      </dgm:t>
    </dgm:pt>
    <dgm:pt modelId="{C08D0B51-91BF-485D-BCB6-636FFC58E573}" type="parTrans" cxnId="{4529E6EE-0842-41CA-AB2D-53A1519E7ECC}">
      <dgm:prSet/>
      <dgm:spPr/>
      <dgm:t>
        <a:bodyPr/>
        <a:lstStyle/>
        <a:p>
          <a:endParaRPr lang="en-US"/>
        </a:p>
      </dgm:t>
    </dgm:pt>
    <dgm:pt modelId="{29258A63-AF8E-4DC0-A86E-CC228543CA34}" type="sibTrans" cxnId="{4529E6EE-0842-41CA-AB2D-53A1519E7ECC}">
      <dgm:prSet/>
      <dgm:spPr/>
      <dgm:t>
        <a:bodyPr/>
        <a:lstStyle/>
        <a:p>
          <a:endParaRPr lang="en-US"/>
        </a:p>
      </dgm:t>
    </dgm:pt>
    <dgm:pt modelId="{51EB86C1-40E9-44D5-8008-AE8C4C98A55D}">
      <dgm:prSet/>
      <dgm:spPr/>
      <dgm:t>
        <a:bodyPr/>
        <a:lstStyle/>
        <a:p>
          <a:r>
            <a:rPr lang="en-US"/>
            <a:t>Intervening or ‘parking’ off-topic items if needed</a:t>
          </a:r>
        </a:p>
      </dgm:t>
    </dgm:pt>
    <dgm:pt modelId="{5014E071-4B7B-4C54-AB25-5EE4C475EF10}" type="parTrans" cxnId="{24AAEF3E-07FF-40A7-8E91-F2A55973D406}">
      <dgm:prSet/>
      <dgm:spPr/>
      <dgm:t>
        <a:bodyPr/>
        <a:lstStyle/>
        <a:p>
          <a:endParaRPr lang="en-US"/>
        </a:p>
      </dgm:t>
    </dgm:pt>
    <dgm:pt modelId="{E27787A0-32C0-4C17-BC6C-890BFA89759E}" type="sibTrans" cxnId="{24AAEF3E-07FF-40A7-8E91-F2A55973D406}">
      <dgm:prSet/>
      <dgm:spPr/>
      <dgm:t>
        <a:bodyPr/>
        <a:lstStyle/>
        <a:p>
          <a:endParaRPr lang="en-US"/>
        </a:p>
      </dgm:t>
    </dgm:pt>
    <dgm:pt modelId="{5B2508E5-7E07-4E05-A675-905D51A31405}">
      <dgm:prSet/>
      <dgm:spPr/>
      <dgm:t>
        <a:bodyPr/>
        <a:lstStyle/>
        <a:p>
          <a:r>
            <a:rPr lang="en-US"/>
            <a:t>Making process checks - taking the ‘pulse’ of the group and adjusting where needed</a:t>
          </a:r>
        </a:p>
      </dgm:t>
    </dgm:pt>
    <dgm:pt modelId="{52689839-23E2-4B57-9B7D-48EC9DE02472}" type="parTrans" cxnId="{DB2D904C-D643-4B71-9ABC-042D6C09E5B6}">
      <dgm:prSet/>
      <dgm:spPr/>
      <dgm:t>
        <a:bodyPr/>
        <a:lstStyle/>
        <a:p>
          <a:endParaRPr lang="en-US"/>
        </a:p>
      </dgm:t>
    </dgm:pt>
    <dgm:pt modelId="{2689DADE-0C3F-4FAF-806B-8C1CBE700FFF}" type="sibTrans" cxnId="{DB2D904C-D643-4B71-9ABC-042D6C09E5B6}">
      <dgm:prSet/>
      <dgm:spPr/>
      <dgm:t>
        <a:bodyPr/>
        <a:lstStyle/>
        <a:p>
          <a:endParaRPr lang="en-US"/>
        </a:p>
      </dgm:t>
    </dgm:pt>
    <dgm:pt modelId="{5296B2B2-D4A3-4E95-B64B-909CEC623EB0}">
      <dgm:prSet/>
      <dgm:spPr/>
      <dgm:t>
        <a:bodyPr/>
        <a:lstStyle/>
        <a:p>
          <a:r>
            <a:rPr lang="en-US" b="1"/>
            <a:t>Ending</a:t>
          </a:r>
          <a:r>
            <a:rPr lang="en-US"/>
            <a:t> a facilitation includes…</a:t>
          </a:r>
        </a:p>
      </dgm:t>
    </dgm:pt>
    <dgm:pt modelId="{78E99179-DF8E-423F-B3EC-C53DEEC0744C}" type="parTrans" cxnId="{649CFB86-08A8-4C1F-A34D-E27D54FA62D9}">
      <dgm:prSet/>
      <dgm:spPr/>
      <dgm:t>
        <a:bodyPr/>
        <a:lstStyle/>
        <a:p>
          <a:endParaRPr lang="en-US"/>
        </a:p>
      </dgm:t>
    </dgm:pt>
    <dgm:pt modelId="{D96FDAB7-3F2A-4EEF-BCE5-BD69C3171684}" type="sibTrans" cxnId="{649CFB86-08A8-4C1F-A34D-E27D54FA62D9}">
      <dgm:prSet/>
      <dgm:spPr/>
      <dgm:t>
        <a:bodyPr/>
        <a:lstStyle/>
        <a:p>
          <a:endParaRPr lang="en-US"/>
        </a:p>
      </dgm:t>
    </dgm:pt>
    <dgm:pt modelId="{552202E0-4951-478C-B04D-FBFCD08F086C}">
      <dgm:prSet/>
      <dgm:spPr/>
      <dgm:t>
        <a:bodyPr/>
        <a:lstStyle/>
        <a:p>
          <a:r>
            <a:rPr lang="en-US"/>
            <a:t>Summarizing decisions made</a:t>
          </a:r>
        </a:p>
      </dgm:t>
    </dgm:pt>
    <dgm:pt modelId="{CC349183-F5DE-49E2-8A47-0A3245869ACF}" type="parTrans" cxnId="{A28DEEC4-7BD0-4841-93C2-361F45267C91}">
      <dgm:prSet/>
      <dgm:spPr/>
      <dgm:t>
        <a:bodyPr/>
        <a:lstStyle/>
        <a:p>
          <a:endParaRPr lang="en-US"/>
        </a:p>
      </dgm:t>
    </dgm:pt>
    <dgm:pt modelId="{DC5E193E-BE01-4350-BEB9-10176759580C}" type="sibTrans" cxnId="{A28DEEC4-7BD0-4841-93C2-361F45267C91}">
      <dgm:prSet/>
      <dgm:spPr/>
      <dgm:t>
        <a:bodyPr/>
        <a:lstStyle/>
        <a:p>
          <a:endParaRPr lang="en-US"/>
        </a:p>
      </dgm:t>
    </dgm:pt>
    <dgm:pt modelId="{F05FF592-B2DE-4BA3-8E3D-9A4187207BA7}">
      <dgm:prSet/>
      <dgm:spPr/>
      <dgm:t>
        <a:bodyPr/>
        <a:lstStyle/>
        <a:p>
          <a:r>
            <a:rPr lang="en-US" dirty="0"/>
            <a:t>Identifying what can be dealt with now, and what requires additional follow-up (including ‘parked’ items)</a:t>
          </a:r>
        </a:p>
      </dgm:t>
    </dgm:pt>
    <dgm:pt modelId="{FBD209D9-2DFD-48F0-8F09-8B2BD9CB7E86}" type="parTrans" cxnId="{FB0F5357-F030-4AAD-BFB7-D1C91F73EF3B}">
      <dgm:prSet/>
      <dgm:spPr/>
      <dgm:t>
        <a:bodyPr/>
        <a:lstStyle/>
        <a:p>
          <a:endParaRPr lang="en-US"/>
        </a:p>
      </dgm:t>
    </dgm:pt>
    <dgm:pt modelId="{835E71FD-2850-42A6-AE10-F520E00B670D}" type="sibTrans" cxnId="{FB0F5357-F030-4AAD-BFB7-D1C91F73EF3B}">
      <dgm:prSet/>
      <dgm:spPr/>
      <dgm:t>
        <a:bodyPr/>
        <a:lstStyle/>
        <a:p>
          <a:endParaRPr lang="en-US"/>
        </a:p>
      </dgm:t>
    </dgm:pt>
    <dgm:pt modelId="{7BD262E1-7CA4-4E2B-90A0-A40BF5B6C885}">
      <dgm:prSet/>
      <dgm:spPr/>
      <dgm:t>
        <a:bodyPr/>
        <a:lstStyle/>
        <a:p>
          <a:r>
            <a:rPr lang="en-US" dirty="0"/>
            <a:t>Using exit surveys (e.g., ‘2 Stars and a Wish’) and/or written evaluations to seek feedback and inform next steps</a:t>
          </a:r>
        </a:p>
      </dgm:t>
    </dgm:pt>
    <dgm:pt modelId="{EA8727CE-9D4E-4513-9213-C1BBE30DD97E}" type="parTrans" cxnId="{02C1EB4E-3D2A-4CDE-95E4-E908A6D11A29}">
      <dgm:prSet/>
      <dgm:spPr/>
      <dgm:t>
        <a:bodyPr/>
        <a:lstStyle/>
        <a:p>
          <a:endParaRPr lang="en-US"/>
        </a:p>
      </dgm:t>
    </dgm:pt>
    <dgm:pt modelId="{320F196F-E7C0-498A-940D-AED6F856A72D}" type="sibTrans" cxnId="{02C1EB4E-3D2A-4CDE-95E4-E908A6D11A29}">
      <dgm:prSet/>
      <dgm:spPr/>
      <dgm:t>
        <a:bodyPr/>
        <a:lstStyle/>
        <a:p>
          <a:endParaRPr lang="en-US"/>
        </a:p>
      </dgm:t>
    </dgm:pt>
    <dgm:pt modelId="{82D60B20-5327-42A1-A7CB-D9C22D8C7ECB}">
      <dgm:prSet/>
      <dgm:spPr/>
      <dgm:t>
        <a:bodyPr/>
        <a:lstStyle/>
        <a:p>
          <a:r>
            <a:rPr lang="en-US"/>
            <a:t>Thanking all for their participation</a:t>
          </a:r>
        </a:p>
      </dgm:t>
    </dgm:pt>
    <dgm:pt modelId="{D3EE79C6-C422-4BD9-8336-5ED52DDD1ACD}" type="parTrans" cxnId="{E46E2EA4-4420-427B-A302-4AA8C6F7C629}">
      <dgm:prSet/>
      <dgm:spPr/>
      <dgm:t>
        <a:bodyPr/>
        <a:lstStyle/>
        <a:p>
          <a:endParaRPr lang="en-US"/>
        </a:p>
      </dgm:t>
    </dgm:pt>
    <dgm:pt modelId="{A01A93C5-7D84-4586-9043-256557972FCC}" type="sibTrans" cxnId="{E46E2EA4-4420-427B-A302-4AA8C6F7C629}">
      <dgm:prSet/>
      <dgm:spPr/>
      <dgm:t>
        <a:bodyPr/>
        <a:lstStyle/>
        <a:p>
          <a:endParaRPr lang="en-US"/>
        </a:p>
      </dgm:t>
    </dgm:pt>
    <dgm:pt modelId="{EB975377-928F-4520-BE60-DF2F251C3F59}">
      <dgm:prSet/>
      <dgm:spPr/>
      <dgm:t>
        <a:bodyPr/>
        <a:lstStyle/>
        <a:p>
          <a:r>
            <a:rPr lang="en-US" i="1"/>
            <a:t>‘Facilitators are always keenly aware of the group dynamic and work hard to make sure that all voices are heard.’</a:t>
          </a:r>
          <a:endParaRPr lang="en-US"/>
        </a:p>
      </dgm:t>
    </dgm:pt>
    <dgm:pt modelId="{49165281-0E92-46D8-AABE-A236376E1A04}" type="parTrans" cxnId="{F0C97076-50C0-4C98-A720-25202CE02725}">
      <dgm:prSet/>
      <dgm:spPr/>
      <dgm:t>
        <a:bodyPr/>
        <a:lstStyle/>
        <a:p>
          <a:endParaRPr lang="en-US"/>
        </a:p>
      </dgm:t>
    </dgm:pt>
    <dgm:pt modelId="{90272189-2197-44C8-90AC-8576794BB03A}" type="sibTrans" cxnId="{F0C97076-50C0-4C98-A720-25202CE02725}">
      <dgm:prSet/>
      <dgm:spPr/>
      <dgm:t>
        <a:bodyPr/>
        <a:lstStyle/>
        <a:p>
          <a:endParaRPr lang="en-US"/>
        </a:p>
      </dgm:t>
    </dgm:pt>
    <dgm:pt modelId="{FD22CB45-28FF-4827-B9A9-D316D39BD484}">
      <dgm:prSet/>
      <dgm:spPr/>
      <dgm:t>
        <a:bodyPr/>
        <a:lstStyle/>
        <a:p>
          <a:r>
            <a:rPr lang="en-US"/>
            <a:t>Introductions and roles</a:t>
          </a:r>
        </a:p>
      </dgm:t>
    </dgm:pt>
    <dgm:pt modelId="{1EA9A800-B087-4B07-8CED-A3A129B79162}" type="parTrans" cxnId="{93F03BFF-44EC-4D3C-9D6A-8085685F74AC}">
      <dgm:prSet/>
      <dgm:spPr/>
      <dgm:t>
        <a:bodyPr/>
        <a:lstStyle/>
        <a:p>
          <a:endParaRPr lang="en-US"/>
        </a:p>
      </dgm:t>
    </dgm:pt>
    <dgm:pt modelId="{A8FF480E-B4B0-48F5-9844-9111F9ED6E7E}" type="sibTrans" cxnId="{93F03BFF-44EC-4D3C-9D6A-8085685F74AC}">
      <dgm:prSet/>
      <dgm:spPr/>
      <dgm:t>
        <a:bodyPr/>
        <a:lstStyle/>
        <a:p>
          <a:endParaRPr lang="en-US"/>
        </a:p>
      </dgm:t>
    </dgm:pt>
    <dgm:pt modelId="{FA358A28-1B02-4826-AF27-0F8BB807460D}">
      <dgm:prSet/>
      <dgm:spPr/>
      <dgm:t>
        <a:bodyPr/>
        <a:lstStyle/>
        <a:p>
          <a:r>
            <a:rPr lang="en-US" dirty="0"/>
            <a:t>Specifying purpose, process and timing</a:t>
          </a:r>
        </a:p>
      </dgm:t>
    </dgm:pt>
    <dgm:pt modelId="{3E5B1E41-BA69-43A3-A8B1-F2EE27139028}" type="parTrans" cxnId="{2CBBD381-0DFE-4F7E-BD72-39EDD47D0B89}">
      <dgm:prSet/>
      <dgm:spPr/>
      <dgm:t>
        <a:bodyPr/>
        <a:lstStyle/>
        <a:p>
          <a:endParaRPr lang="en-US"/>
        </a:p>
      </dgm:t>
    </dgm:pt>
    <dgm:pt modelId="{66647079-AD6E-441B-94D7-470B48B31276}" type="sibTrans" cxnId="{2CBBD381-0DFE-4F7E-BD72-39EDD47D0B89}">
      <dgm:prSet/>
      <dgm:spPr/>
      <dgm:t>
        <a:bodyPr/>
        <a:lstStyle/>
        <a:p>
          <a:endParaRPr lang="en-US"/>
        </a:p>
      </dgm:t>
    </dgm:pt>
    <dgm:pt modelId="{FE03FF75-2ACB-4814-B118-64C095E3C643}">
      <dgm:prSet/>
      <dgm:spPr/>
      <dgm:t>
        <a:bodyPr/>
        <a:lstStyle/>
        <a:p>
          <a:r>
            <a:rPr lang="en-US" dirty="0"/>
            <a:t>Setting </a:t>
          </a:r>
          <a:r>
            <a:rPr lang="en-US" dirty="0" err="1"/>
            <a:t>behavioural</a:t>
          </a:r>
          <a:r>
            <a:rPr lang="en-US" dirty="0"/>
            <a:t>/engagement norms</a:t>
          </a:r>
        </a:p>
      </dgm:t>
    </dgm:pt>
    <dgm:pt modelId="{7CC35955-7D99-4B52-98F0-F66397ACE93D}" type="parTrans" cxnId="{8CCBDB48-64D0-4103-988A-20617C11EDBE}">
      <dgm:prSet/>
      <dgm:spPr/>
      <dgm:t>
        <a:bodyPr/>
        <a:lstStyle/>
        <a:p>
          <a:endParaRPr lang="en-US"/>
        </a:p>
      </dgm:t>
    </dgm:pt>
    <dgm:pt modelId="{B72F7BFA-70B6-47BD-932D-6388F0D89BE5}" type="sibTrans" cxnId="{8CCBDB48-64D0-4103-988A-20617C11EDBE}">
      <dgm:prSet/>
      <dgm:spPr/>
      <dgm:t>
        <a:bodyPr/>
        <a:lstStyle/>
        <a:p>
          <a:endParaRPr lang="en-US"/>
        </a:p>
      </dgm:t>
    </dgm:pt>
    <dgm:pt modelId="{72BA82C1-57CD-4B29-A48C-025D338F0B82}">
      <dgm:prSet/>
      <dgm:spPr/>
      <dgm:t>
        <a:bodyPr/>
        <a:lstStyle/>
        <a:p>
          <a:r>
            <a:rPr lang="en-US" dirty="0"/>
            <a:t>Ice-breaker to gain initial engagement</a:t>
          </a:r>
        </a:p>
      </dgm:t>
    </dgm:pt>
    <dgm:pt modelId="{CEC3FBDD-4D7B-4916-9F0D-D68E938E5C50}" type="parTrans" cxnId="{B6B80E9C-630F-4717-BB32-5D544DE6F8C9}">
      <dgm:prSet/>
      <dgm:spPr/>
      <dgm:t>
        <a:bodyPr/>
        <a:lstStyle/>
        <a:p>
          <a:endParaRPr lang="en-US"/>
        </a:p>
      </dgm:t>
    </dgm:pt>
    <dgm:pt modelId="{27087926-530B-4A4B-A76D-6B7FC99D5C13}" type="sibTrans" cxnId="{B6B80E9C-630F-4717-BB32-5D544DE6F8C9}">
      <dgm:prSet/>
      <dgm:spPr/>
      <dgm:t>
        <a:bodyPr/>
        <a:lstStyle/>
        <a:p>
          <a:endParaRPr lang="en-US"/>
        </a:p>
      </dgm:t>
    </dgm:pt>
    <dgm:pt modelId="{88D37065-D393-4271-BD6F-F16105A3CB60}" type="pres">
      <dgm:prSet presAssocID="{B9A76BBB-2BF6-4FD0-824B-F479F677C113}" presName="linear" presStyleCnt="0">
        <dgm:presLayoutVars>
          <dgm:dir/>
          <dgm:animLvl val="lvl"/>
          <dgm:resizeHandles val="exact"/>
        </dgm:presLayoutVars>
      </dgm:prSet>
      <dgm:spPr/>
    </dgm:pt>
    <dgm:pt modelId="{54CC0EEB-7413-4635-94F9-441E93B31C10}" type="pres">
      <dgm:prSet presAssocID="{F03F6B3B-CE37-499B-B0BF-823E08B6BBA7}" presName="parentLin" presStyleCnt="0"/>
      <dgm:spPr/>
    </dgm:pt>
    <dgm:pt modelId="{325044F6-BC41-4FF5-8499-35E17BDEEE3A}" type="pres">
      <dgm:prSet presAssocID="{F03F6B3B-CE37-499B-B0BF-823E08B6BBA7}" presName="parentLeftMargin" presStyleLbl="node1" presStyleIdx="0" presStyleCnt="3"/>
      <dgm:spPr/>
    </dgm:pt>
    <dgm:pt modelId="{3C3B5CF9-4965-4F45-93F9-9DFA540A1698}" type="pres">
      <dgm:prSet presAssocID="{F03F6B3B-CE37-499B-B0BF-823E08B6BBA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21FED0F-7AE0-4FA2-89F1-48291BDB3DA2}" type="pres">
      <dgm:prSet presAssocID="{F03F6B3B-CE37-499B-B0BF-823E08B6BBA7}" presName="negativeSpace" presStyleCnt="0"/>
      <dgm:spPr/>
    </dgm:pt>
    <dgm:pt modelId="{C936A0BD-5AFF-49D6-BC46-528B519A9FD1}" type="pres">
      <dgm:prSet presAssocID="{F03F6B3B-CE37-499B-B0BF-823E08B6BBA7}" presName="childText" presStyleLbl="conFgAcc1" presStyleIdx="0" presStyleCnt="3">
        <dgm:presLayoutVars>
          <dgm:bulletEnabled val="1"/>
        </dgm:presLayoutVars>
      </dgm:prSet>
      <dgm:spPr/>
    </dgm:pt>
    <dgm:pt modelId="{3D145F7A-CAD5-4E89-8E41-A95850C442B6}" type="pres">
      <dgm:prSet presAssocID="{132B51BA-C87B-4923-A2BD-E78409C60E1F}" presName="spaceBetweenRectangles" presStyleCnt="0"/>
      <dgm:spPr/>
    </dgm:pt>
    <dgm:pt modelId="{D98CBCD9-5058-4B36-953E-ED170DAC8E4F}" type="pres">
      <dgm:prSet presAssocID="{B936B918-6E69-4E92-9E96-006C0856A82D}" presName="parentLin" presStyleCnt="0"/>
      <dgm:spPr/>
    </dgm:pt>
    <dgm:pt modelId="{7A29F1F3-E0EE-45A6-98A4-A0D320BC1C3F}" type="pres">
      <dgm:prSet presAssocID="{B936B918-6E69-4E92-9E96-006C0856A82D}" presName="parentLeftMargin" presStyleLbl="node1" presStyleIdx="0" presStyleCnt="3"/>
      <dgm:spPr/>
    </dgm:pt>
    <dgm:pt modelId="{6E6CFCA1-263C-42E9-A53C-FFE4106531EF}" type="pres">
      <dgm:prSet presAssocID="{B936B918-6E69-4E92-9E96-006C0856A82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ABC9513-D462-45E3-8248-34CD5D47BF45}" type="pres">
      <dgm:prSet presAssocID="{B936B918-6E69-4E92-9E96-006C0856A82D}" presName="negativeSpace" presStyleCnt="0"/>
      <dgm:spPr/>
    </dgm:pt>
    <dgm:pt modelId="{042BA548-4A5F-4B70-A50C-BB383B486A7F}" type="pres">
      <dgm:prSet presAssocID="{B936B918-6E69-4E92-9E96-006C0856A82D}" presName="childText" presStyleLbl="conFgAcc1" presStyleIdx="1" presStyleCnt="3">
        <dgm:presLayoutVars>
          <dgm:bulletEnabled val="1"/>
        </dgm:presLayoutVars>
      </dgm:prSet>
      <dgm:spPr/>
    </dgm:pt>
    <dgm:pt modelId="{876BF3BA-08C0-4005-9D6F-0E416107AEC0}" type="pres">
      <dgm:prSet presAssocID="{D63D474E-A651-47D3-B4ED-BAE7FE695E07}" presName="spaceBetweenRectangles" presStyleCnt="0"/>
      <dgm:spPr/>
    </dgm:pt>
    <dgm:pt modelId="{4D6D33E0-63D9-4AC8-9F6C-E4553A45EF7C}" type="pres">
      <dgm:prSet presAssocID="{5296B2B2-D4A3-4E95-B64B-909CEC623EB0}" presName="parentLin" presStyleCnt="0"/>
      <dgm:spPr/>
    </dgm:pt>
    <dgm:pt modelId="{985F6707-079F-4F7F-8FEF-E3E507C4DDE8}" type="pres">
      <dgm:prSet presAssocID="{5296B2B2-D4A3-4E95-B64B-909CEC623EB0}" presName="parentLeftMargin" presStyleLbl="node1" presStyleIdx="1" presStyleCnt="3"/>
      <dgm:spPr/>
    </dgm:pt>
    <dgm:pt modelId="{64729EC7-D5C5-4939-8789-FBBF6878DE0D}" type="pres">
      <dgm:prSet presAssocID="{5296B2B2-D4A3-4E95-B64B-909CEC623EB0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9C348C14-C186-4A04-A135-3105C0E041EA}" type="pres">
      <dgm:prSet presAssocID="{5296B2B2-D4A3-4E95-B64B-909CEC623EB0}" presName="negativeSpace" presStyleCnt="0"/>
      <dgm:spPr/>
    </dgm:pt>
    <dgm:pt modelId="{ADB37370-B059-4DED-B201-0BD1D71FFCD1}" type="pres">
      <dgm:prSet presAssocID="{5296B2B2-D4A3-4E95-B64B-909CEC623EB0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B7225205-F96E-4202-8F41-673C2DB86E92}" type="presOf" srcId="{7BD262E1-7CA4-4E2B-90A0-A40BF5B6C885}" destId="{ADB37370-B059-4DED-B201-0BD1D71FFCD1}" srcOrd="0" destOrd="2" presId="urn:microsoft.com/office/officeart/2005/8/layout/list1"/>
    <dgm:cxn modelId="{7DB89A07-AB31-42FD-9FF7-CB074E70F5FA}" type="presOf" srcId="{FD22CB45-28FF-4827-B9A9-D316D39BD484}" destId="{C936A0BD-5AFF-49D6-BC46-528B519A9FD1}" srcOrd="0" destOrd="0" presId="urn:microsoft.com/office/officeart/2005/8/layout/list1"/>
    <dgm:cxn modelId="{7384DF07-A877-4E08-B6A0-13E1FAAA62FB}" srcId="{B9A76BBB-2BF6-4FD0-824B-F479F677C113}" destId="{F03F6B3B-CE37-499B-B0BF-823E08B6BBA7}" srcOrd="0" destOrd="0" parTransId="{C047E42F-E035-41F4-8576-20F897993147}" sibTransId="{132B51BA-C87B-4923-A2BD-E78409C60E1F}"/>
    <dgm:cxn modelId="{68DF3417-60E8-49C5-BBF0-90A748D1F2F9}" type="presOf" srcId="{FA358A28-1B02-4826-AF27-0F8BB807460D}" destId="{C936A0BD-5AFF-49D6-BC46-528B519A9FD1}" srcOrd="0" destOrd="1" presId="urn:microsoft.com/office/officeart/2005/8/layout/list1"/>
    <dgm:cxn modelId="{96EBFF1E-1254-4E8D-8CA3-78D67762F986}" type="presOf" srcId="{B936B918-6E69-4E92-9E96-006C0856A82D}" destId="{7A29F1F3-E0EE-45A6-98A4-A0D320BC1C3F}" srcOrd="0" destOrd="0" presId="urn:microsoft.com/office/officeart/2005/8/layout/list1"/>
    <dgm:cxn modelId="{2DA92024-E459-4FC8-B6F0-70EFA6E9FA8C}" type="presOf" srcId="{2A024D5D-364D-40BC-91E1-71A8FC0C354C}" destId="{042BA548-4A5F-4B70-A50C-BB383B486A7F}" srcOrd="0" destOrd="2" presId="urn:microsoft.com/office/officeart/2005/8/layout/list1"/>
    <dgm:cxn modelId="{FF6F8735-6C4E-484F-94F1-2BCC2888C656}" type="presOf" srcId="{F05FF592-B2DE-4BA3-8E3D-9A4187207BA7}" destId="{ADB37370-B059-4DED-B201-0BD1D71FFCD1}" srcOrd="0" destOrd="1" presId="urn:microsoft.com/office/officeart/2005/8/layout/list1"/>
    <dgm:cxn modelId="{F1CC7137-98C6-4923-B57F-51267B92E0DA}" type="presOf" srcId="{00012975-9C99-4FF7-B9C8-A6811ADD5F31}" destId="{042BA548-4A5F-4B70-A50C-BB383B486A7F}" srcOrd="0" destOrd="3" presId="urn:microsoft.com/office/officeart/2005/8/layout/list1"/>
    <dgm:cxn modelId="{F3C62E38-23FA-46AA-919D-614E3D9898BC}" srcId="{B936B918-6E69-4E92-9E96-006C0856A82D}" destId="{E92FCB5E-E97F-4A3A-A74F-2EB63D8A52B6}" srcOrd="0" destOrd="0" parTransId="{3EBCA42D-DCAA-4C42-92F7-68E50205C2F5}" sibTransId="{09A282C5-CF92-4DE3-9DA3-628F2D1B1888}"/>
    <dgm:cxn modelId="{2BE77839-21C3-4CE3-8B3F-0C575603581E}" type="presOf" srcId="{B936B918-6E69-4E92-9E96-006C0856A82D}" destId="{6E6CFCA1-263C-42E9-A53C-FFE4106531EF}" srcOrd="1" destOrd="0" presId="urn:microsoft.com/office/officeart/2005/8/layout/list1"/>
    <dgm:cxn modelId="{24AAEF3E-07FF-40A7-8E91-F2A55973D406}" srcId="{B936B918-6E69-4E92-9E96-006C0856A82D}" destId="{51EB86C1-40E9-44D5-8008-AE8C4C98A55D}" srcOrd="4" destOrd="0" parTransId="{5014E071-4B7B-4C54-AB25-5EE4C475EF10}" sibTransId="{E27787A0-32C0-4C17-BC6C-890BFA89759E}"/>
    <dgm:cxn modelId="{8CCBDB48-64D0-4103-988A-20617C11EDBE}" srcId="{F03F6B3B-CE37-499B-B0BF-823E08B6BBA7}" destId="{FE03FF75-2ACB-4814-B118-64C095E3C643}" srcOrd="2" destOrd="0" parTransId="{7CC35955-7D99-4B52-98F0-F66397ACE93D}" sibTransId="{B72F7BFA-70B6-47BD-932D-6388F0D89BE5}"/>
    <dgm:cxn modelId="{501B5969-59A6-44B9-A1CC-A874301A9B51}" srcId="{B936B918-6E69-4E92-9E96-006C0856A82D}" destId="{2A024D5D-364D-40BC-91E1-71A8FC0C354C}" srcOrd="2" destOrd="0" parTransId="{97E94284-6174-4F62-952A-EC387C6F24DE}" sibTransId="{D4143AB3-7EE4-4E10-8D53-3EE09B75CFA0}"/>
    <dgm:cxn modelId="{DB2D904C-D643-4B71-9ABC-042D6C09E5B6}" srcId="{B936B918-6E69-4E92-9E96-006C0856A82D}" destId="{5B2508E5-7E07-4E05-A675-905D51A31405}" srcOrd="5" destOrd="0" parTransId="{52689839-23E2-4B57-9B7D-48EC9DE02472}" sibTransId="{2689DADE-0C3F-4FAF-806B-8C1CBE700FFF}"/>
    <dgm:cxn modelId="{89F59D6D-F600-4D4D-B441-553378D593D0}" type="presOf" srcId="{72BA82C1-57CD-4B29-A48C-025D338F0B82}" destId="{C936A0BD-5AFF-49D6-BC46-528B519A9FD1}" srcOrd="0" destOrd="3" presId="urn:microsoft.com/office/officeart/2005/8/layout/list1"/>
    <dgm:cxn modelId="{02C1EB4E-3D2A-4CDE-95E4-E908A6D11A29}" srcId="{5296B2B2-D4A3-4E95-B64B-909CEC623EB0}" destId="{7BD262E1-7CA4-4E2B-90A0-A40BF5B6C885}" srcOrd="2" destOrd="0" parTransId="{EA8727CE-9D4E-4513-9213-C1BBE30DD97E}" sibTransId="{320F196F-E7C0-498A-940D-AED6F856A72D}"/>
    <dgm:cxn modelId="{171C1A71-4A2E-43E4-BF4E-AF9BBAEAE0E5}" type="presOf" srcId="{51EB86C1-40E9-44D5-8008-AE8C4C98A55D}" destId="{042BA548-4A5F-4B70-A50C-BB383B486A7F}" srcOrd="0" destOrd="4" presId="urn:microsoft.com/office/officeart/2005/8/layout/list1"/>
    <dgm:cxn modelId="{F0C97076-50C0-4C98-A720-25202CE02725}" srcId="{5296B2B2-D4A3-4E95-B64B-909CEC623EB0}" destId="{EB975377-928F-4520-BE60-DF2F251C3F59}" srcOrd="4" destOrd="0" parTransId="{49165281-0E92-46D8-AABE-A236376E1A04}" sibTransId="{90272189-2197-44C8-90AC-8576794BB03A}"/>
    <dgm:cxn modelId="{A55CCA76-BA82-49CA-BD5A-BFEC60B10641}" type="presOf" srcId="{B9A76BBB-2BF6-4FD0-824B-F479F677C113}" destId="{88D37065-D393-4271-BD6F-F16105A3CB60}" srcOrd="0" destOrd="0" presId="urn:microsoft.com/office/officeart/2005/8/layout/list1"/>
    <dgm:cxn modelId="{FB0F5357-F030-4AAD-BFB7-D1C91F73EF3B}" srcId="{5296B2B2-D4A3-4E95-B64B-909CEC623EB0}" destId="{F05FF592-B2DE-4BA3-8E3D-9A4187207BA7}" srcOrd="1" destOrd="0" parTransId="{FBD209D9-2DFD-48F0-8F09-8B2BD9CB7E86}" sibTransId="{835E71FD-2850-42A6-AE10-F520E00B670D}"/>
    <dgm:cxn modelId="{FA6C1E5A-AA15-4B06-B208-0E3607C352A6}" srcId="{B9A76BBB-2BF6-4FD0-824B-F479F677C113}" destId="{B936B918-6E69-4E92-9E96-006C0856A82D}" srcOrd="1" destOrd="0" parTransId="{2234FE72-7D8C-4FA6-9C1D-3A2D6B8B9C21}" sibTransId="{D63D474E-A651-47D3-B4ED-BAE7FE695E07}"/>
    <dgm:cxn modelId="{2CBBD381-0DFE-4F7E-BD72-39EDD47D0B89}" srcId="{F03F6B3B-CE37-499B-B0BF-823E08B6BBA7}" destId="{FA358A28-1B02-4826-AF27-0F8BB807460D}" srcOrd="1" destOrd="0" parTransId="{3E5B1E41-BA69-43A3-A8B1-F2EE27139028}" sibTransId="{66647079-AD6E-441B-94D7-470B48B31276}"/>
    <dgm:cxn modelId="{5D7FC683-E7D8-402E-B695-8B6F8D450199}" type="presOf" srcId="{5B2508E5-7E07-4E05-A675-905D51A31405}" destId="{042BA548-4A5F-4B70-A50C-BB383B486A7F}" srcOrd="0" destOrd="5" presId="urn:microsoft.com/office/officeart/2005/8/layout/list1"/>
    <dgm:cxn modelId="{649CFB86-08A8-4C1F-A34D-E27D54FA62D9}" srcId="{B9A76BBB-2BF6-4FD0-824B-F479F677C113}" destId="{5296B2B2-D4A3-4E95-B64B-909CEC623EB0}" srcOrd="2" destOrd="0" parTransId="{78E99179-DF8E-423F-B3EC-C53DEEC0744C}" sibTransId="{D96FDAB7-3F2A-4EEF-BCE5-BD69C3171684}"/>
    <dgm:cxn modelId="{B162D193-E7F2-4751-B801-97AC00FA53D6}" type="presOf" srcId="{EB975377-928F-4520-BE60-DF2F251C3F59}" destId="{ADB37370-B059-4DED-B201-0BD1D71FFCD1}" srcOrd="0" destOrd="4" presId="urn:microsoft.com/office/officeart/2005/8/layout/list1"/>
    <dgm:cxn modelId="{4E77B29B-95FE-4684-8BEF-59986C2DC228}" type="presOf" srcId="{552202E0-4951-478C-B04D-FBFCD08F086C}" destId="{ADB37370-B059-4DED-B201-0BD1D71FFCD1}" srcOrd="0" destOrd="0" presId="urn:microsoft.com/office/officeart/2005/8/layout/list1"/>
    <dgm:cxn modelId="{B6B80E9C-630F-4717-BB32-5D544DE6F8C9}" srcId="{F03F6B3B-CE37-499B-B0BF-823E08B6BBA7}" destId="{72BA82C1-57CD-4B29-A48C-025D338F0B82}" srcOrd="3" destOrd="0" parTransId="{CEC3FBDD-4D7B-4916-9F0D-D68E938E5C50}" sibTransId="{27087926-530B-4A4B-A76D-6B7FC99D5C13}"/>
    <dgm:cxn modelId="{E46E2EA4-4420-427B-A302-4AA8C6F7C629}" srcId="{5296B2B2-D4A3-4E95-B64B-909CEC623EB0}" destId="{82D60B20-5327-42A1-A7CB-D9C22D8C7ECB}" srcOrd="3" destOrd="0" parTransId="{D3EE79C6-C422-4BD9-8336-5ED52DDD1ACD}" sibTransId="{A01A93C5-7D84-4586-9043-256557972FCC}"/>
    <dgm:cxn modelId="{F52075A7-D0BE-43B3-9855-05F578B10BE1}" type="presOf" srcId="{FE03FF75-2ACB-4814-B118-64C095E3C643}" destId="{C936A0BD-5AFF-49D6-BC46-528B519A9FD1}" srcOrd="0" destOrd="2" presId="urn:microsoft.com/office/officeart/2005/8/layout/list1"/>
    <dgm:cxn modelId="{ED18CFB5-3E59-4CBB-870F-D51F5AA6EF62}" type="presOf" srcId="{5296B2B2-D4A3-4E95-B64B-909CEC623EB0}" destId="{985F6707-079F-4F7F-8FEF-E3E507C4DDE8}" srcOrd="0" destOrd="0" presId="urn:microsoft.com/office/officeart/2005/8/layout/list1"/>
    <dgm:cxn modelId="{A28DEEC4-7BD0-4841-93C2-361F45267C91}" srcId="{5296B2B2-D4A3-4E95-B64B-909CEC623EB0}" destId="{552202E0-4951-478C-B04D-FBFCD08F086C}" srcOrd="0" destOrd="0" parTransId="{CC349183-F5DE-49E2-8A47-0A3245869ACF}" sibTransId="{DC5E193E-BE01-4350-BEB9-10176759580C}"/>
    <dgm:cxn modelId="{236216CA-7920-4BF4-A40F-AACFA5D67B00}" type="presOf" srcId="{82D60B20-5327-42A1-A7CB-D9C22D8C7ECB}" destId="{ADB37370-B059-4DED-B201-0BD1D71FFCD1}" srcOrd="0" destOrd="3" presId="urn:microsoft.com/office/officeart/2005/8/layout/list1"/>
    <dgm:cxn modelId="{7B3296CB-0BE8-486A-89DB-BE65CCA26997}" type="presOf" srcId="{F03F6B3B-CE37-499B-B0BF-823E08B6BBA7}" destId="{3C3B5CF9-4965-4F45-93F9-9DFA540A1698}" srcOrd="1" destOrd="0" presId="urn:microsoft.com/office/officeart/2005/8/layout/list1"/>
    <dgm:cxn modelId="{3B9FF1D8-94D6-4F7E-8766-0F6A8A74DF58}" srcId="{B936B918-6E69-4E92-9E96-006C0856A82D}" destId="{40E5187D-28A4-4AEE-B0F5-3814EE5D4373}" srcOrd="1" destOrd="0" parTransId="{7AB56E42-D155-4BDB-B1E1-AC32DC487677}" sibTransId="{FD52401E-69DF-4E2A-A772-84C5435ED77A}"/>
    <dgm:cxn modelId="{DAFEB7E4-B554-4F7A-A654-2EB7E716E4E6}" type="presOf" srcId="{F03F6B3B-CE37-499B-B0BF-823E08B6BBA7}" destId="{325044F6-BC41-4FF5-8499-35E17BDEEE3A}" srcOrd="0" destOrd="0" presId="urn:microsoft.com/office/officeart/2005/8/layout/list1"/>
    <dgm:cxn modelId="{B6FCDCE4-3267-4A58-AFD4-89E49ADCFDD9}" type="presOf" srcId="{E92FCB5E-E97F-4A3A-A74F-2EB63D8A52B6}" destId="{042BA548-4A5F-4B70-A50C-BB383B486A7F}" srcOrd="0" destOrd="0" presId="urn:microsoft.com/office/officeart/2005/8/layout/list1"/>
    <dgm:cxn modelId="{808B6EEA-478E-49A4-9ABC-D069A86790C7}" type="presOf" srcId="{5296B2B2-D4A3-4E95-B64B-909CEC623EB0}" destId="{64729EC7-D5C5-4939-8789-FBBF6878DE0D}" srcOrd="1" destOrd="0" presId="urn:microsoft.com/office/officeart/2005/8/layout/list1"/>
    <dgm:cxn modelId="{4529E6EE-0842-41CA-AB2D-53A1519E7ECC}" srcId="{B936B918-6E69-4E92-9E96-006C0856A82D}" destId="{00012975-9C99-4FF7-B9C8-A6811ADD5F31}" srcOrd="3" destOrd="0" parTransId="{C08D0B51-91BF-485D-BCB6-636FFC58E573}" sibTransId="{29258A63-AF8E-4DC0-A86E-CC228543CA34}"/>
    <dgm:cxn modelId="{E659EBF3-76CD-47E5-B568-652F1B4901E4}" type="presOf" srcId="{40E5187D-28A4-4AEE-B0F5-3814EE5D4373}" destId="{042BA548-4A5F-4B70-A50C-BB383B486A7F}" srcOrd="0" destOrd="1" presId="urn:microsoft.com/office/officeart/2005/8/layout/list1"/>
    <dgm:cxn modelId="{93F03BFF-44EC-4D3C-9D6A-8085685F74AC}" srcId="{F03F6B3B-CE37-499B-B0BF-823E08B6BBA7}" destId="{FD22CB45-28FF-4827-B9A9-D316D39BD484}" srcOrd="0" destOrd="0" parTransId="{1EA9A800-B087-4B07-8CED-A3A129B79162}" sibTransId="{A8FF480E-B4B0-48F5-9844-9111F9ED6E7E}"/>
    <dgm:cxn modelId="{B51BB03A-6AC5-49E2-B897-212E219DBF87}" type="presParOf" srcId="{88D37065-D393-4271-BD6F-F16105A3CB60}" destId="{54CC0EEB-7413-4635-94F9-441E93B31C10}" srcOrd="0" destOrd="0" presId="urn:microsoft.com/office/officeart/2005/8/layout/list1"/>
    <dgm:cxn modelId="{CB2239D9-F411-4FDD-9144-6165251F515B}" type="presParOf" srcId="{54CC0EEB-7413-4635-94F9-441E93B31C10}" destId="{325044F6-BC41-4FF5-8499-35E17BDEEE3A}" srcOrd="0" destOrd="0" presId="urn:microsoft.com/office/officeart/2005/8/layout/list1"/>
    <dgm:cxn modelId="{A5AF473A-2718-46EB-83EF-CBFC46B487A7}" type="presParOf" srcId="{54CC0EEB-7413-4635-94F9-441E93B31C10}" destId="{3C3B5CF9-4965-4F45-93F9-9DFA540A1698}" srcOrd="1" destOrd="0" presId="urn:microsoft.com/office/officeart/2005/8/layout/list1"/>
    <dgm:cxn modelId="{47D9AFE8-CCFB-4971-8934-58B65F954C19}" type="presParOf" srcId="{88D37065-D393-4271-BD6F-F16105A3CB60}" destId="{C21FED0F-7AE0-4FA2-89F1-48291BDB3DA2}" srcOrd="1" destOrd="0" presId="urn:microsoft.com/office/officeart/2005/8/layout/list1"/>
    <dgm:cxn modelId="{DF8D1FC9-0BCE-4E0D-BEAD-04B382E1FB23}" type="presParOf" srcId="{88D37065-D393-4271-BD6F-F16105A3CB60}" destId="{C936A0BD-5AFF-49D6-BC46-528B519A9FD1}" srcOrd="2" destOrd="0" presId="urn:microsoft.com/office/officeart/2005/8/layout/list1"/>
    <dgm:cxn modelId="{70CCC3BF-6E41-4E35-88C1-9FCF5E8832B4}" type="presParOf" srcId="{88D37065-D393-4271-BD6F-F16105A3CB60}" destId="{3D145F7A-CAD5-4E89-8E41-A95850C442B6}" srcOrd="3" destOrd="0" presId="urn:microsoft.com/office/officeart/2005/8/layout/list1"/>
    <dgm:cxn modelId="{46B74028-0981-4E68-82AC-E55F49235FEA}" type="presParOf" srcId="{88D37065-D393-4271-BD6F-F16105A3CB60}" destId="{D98CBCD9-5058-4B36-953E-ED170DAC8E4F}" srcOrd="4" destOrd="0" presId="urn:microsoft.com/office/officeart/2005/8/layout/list1"/>
    <dgm:cxn modelId="{C32FF513-5124-4059-94F2-77DD03E6ADB3}" type="presParOf" srcId="{D98CBCD9-5058-4B36-953E-ED170DAC8E4F}" destId="{7A29F1F3-E0EE-45A6-98A4-A0D320BC1C3F}" srcOrd="0" destOrd="0" presId="urn:microsoft.com/office/officeart/2005/8/layout/list1"/>
    <dgm:cxn modelId="{293ED91F-B754-4C79-8A41-434C70A73C39}" type="presParOf" srcId="{D98CBCD9-5058-4B36-953E-ED170DAC8E4F}" destId="{6E6CFCA1-263C-42E9-A53C-FFE4106531EF}" srcOrd="1" destOrd="0" presId="urn:microsoft.com/office/officeart/2005/8/layout/list1"/>
    <dgm:cxn modelId="{118EB526-28E4-4376-9F22-F4ABFF6CCF36}" type="presParOf" srcId="{88D37065-D393-4271-BD6F-F16105A3CB60}" destId="{6ABC9513-D462-45E3-8248-34CD5D47BF45}" srcOrd="5" destOrd="0" presId="urn:microsoft.com/office/officeart/2005/8/layout/list1"/>
    <dgm:cxn modelId="{1F93879E-5BBF-48FE-AE0C-E4AC2EDB47F7}" type="presParOf" srcId="{88D37065-D393-4271-BD6F-F16105A3CB60}" destId="{042BA548-4A5F-4B70-A50C-BB383B486A7F}" srcOrd="6" destOrd="0" presId="urn:microsoft.com/office/officeart/2005/8/layout/list1"/>
    <dgm:cxn modelId="{5755131A-123B-46E7-AD85-022754062F2B}" type="presParOf" srcId="{88D37065-D393-4271-BD6F-F16105A3CB60}" destId="{876BF3BA-08C0-4005-9D6F-0E416107AEC0}" srcOrd="7" destOrd="0" presId="urn:microsoft.com/office/officeart/2005/8/layout/list1"/>
    <dgm:cxn modelId="{92CD56BE-08BC-4C25-9894-647797346BA9}" type="presParOf" srcId="{88D37065-D393-4271-BD6F-F16105A3CB60}" destId="{4D6D33E0-63D9-4AC8-9F6C-E4553A45EF7C}" srcOrd="8" destOrd="0" presId="urn:microsoft.com/office/officeart/2005/8/layout/list1"/>
    <dgm:cxn modelId="{11CB8FFA-9309-449F-90D2-425517DA0121}" type="presParOf" srcId="{4D6D33E0-63D9-4AC8-9F6C-E4553A45EF7C}" destId="{985F6707-079F-4F7F-8FEF-E3E507C4DDE8}" srcOrd="0" destOrd="0" presId="urn:microsoft.com/office/officeart/2005/8/layout/list1"/>
    <dgm:cxn modelId="{38968AA3-B6B6-4877-93A1-8013139D1FDB}" type="presParOf" srcId="{4D6D33E0-63D9-4AC8-9F6C-E4553A45EF7C}" destId="{64729EC7-D5C5-4939-8789-FBBF6878DE0D}" srcOrd="1" destOrd="0" presId="urn:microsoft.com/office/officeart/2005/8/layout/list1"/>
    <dgm:cxn modelId="{15ADFD30-9D63-465F-9189-968E22D5A06F}" type="presParOf" srcId="{88D37065-D393-4271-BD6F-F16105A3CB60}" destId="{9C348C14-C186-4A04-A135-3105C0E041EA}" srcOrd="9" destOrd="0" presId="urn:microsoft.com/office/officeart/2005/8/layout/list1"/>
    <dgm:cxn modelId="{5243C346-F8AB-478C-82E3-3718EAD14700}" type="presParOf" srcId="{88D37065-D393-4271-BD6F-F16105A3CB60}" destId="{ADB37370-B059-4DED-B201-0BD1D71FFCD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36A0BD-5AFF-49D6-BC46-528B519A9FD1}">
      <dsp:nvSpPr>
        <dsp:cNvPr id="0" name=""/>
        <dsp:cNvSpPr/>
      </dsp:nvSpPr>
      <dsp:spPr>
        <a:xfrm>
          <a:off x="0" y="286300"/>
          <a:ext cx="10179205" cy="1096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0019" tIns="249936" rIns="790019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Introductions and roles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Specifying purpose, process and timing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Setting </a:t>
          </a:r>
          <a:r>
            <a:rPr lang="en-US" sz="1200" kern="1200" dirty="0" err="1"/>
            <a:t>behavioural</a:t>
          </a:r>
          <a:r>
            <a:rPr lang="en-US" sz="1200" kern="1200" dirty="0"/>
            <a:t>/engagement norms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Ice-breaker to gain initial engagement</a:t>
          </a:r>
        </a:p>
      </dsp:txBody>
      <dsp:txXfrm>
        <a:off x="0" y="286300"/>
        <a:ext cx="10179205" cy="1096200"/>
      </dsp:txXfrm>
    </dsp:sp>
    <dsp:sp modelId="{3C3B5CF9-4965-4F45-93F9-9DFA540A1698}">
      <dsp:nvSpPr>
        <dsp:cNvPr id="0" name=""/>
        <dsp:cNvSpPr/>
      </dsp:nvSpPr>
      <dsp:spPr>
        <a:xfrm>
          <a:off x="508960" y="109180"/>
          <a:ext cx="7125443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9325" tIns="0" rIns="269325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/>
            <a:t>Starting</a:t>
          </a:r>
          <a:r>
            <a:rPr lang="en-US" sz="1200" kern="1200"/>
            <a:t> includes…</a:t>
          </a:r>
        </a:p>
      </dsp:txBody>
      <dsp:txXfrm>
        <a:off x="526253" y="126473"/>
        <a:ext cx="7090857" cy="319654"/>
      </dsp:txXfrm>
    </dsp:sp>
    <dsp:sp modelId="{042BA548-4A5F-4B70-A50C-BB383B486A7F}">
      <dsp:nvSpPr>
        <dsp:cNvPr id="0" name=""/>
        <dsp:cNvSpPr/>
      </dsp:nvSpPr>
      <dsp:spPr>
        <a:xfrm>
          <a:off x="0" y="1624420"/>
          <a:ext cx="10179205" cy="151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0019" tIns="249936" rIns="790019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Allowing and encouraging discussion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Questioning, paraphrasing, summarizing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Watching timing and staying on track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Managing Conflict where needed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Intervening or ‘parking’ off-topic items if needed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Making process checks - taking the ‘pulse’ of the group and adjusting where needed</a:t>
          </a:r>
        </a:p>
      </dsp:txBody>
      <dsp:txXfrm>
        <a:off x="0" y="1624420"/>
        <a:ext cx="10179205" cy="1512000"/>
      </dsp:txXfrm>
    </dsp:sp>
    <dsp:sp modelId="{6E6CFCA1-263C-42E9-A53C-FFE4106531EF}">
      <dsp:nvSpPr>
        <dsp:cNvPr id="0" name=""/>
        <dsp:cNvSpPr/>
      </dsp:nvSpPr>
      <dsp:spPr>
        <a:xfrm>
          <a:off x="508960" y="1447300"/>
          <a:ext cx="7125443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9325" tIns="0" rIns="269325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During</a:t>
          </a:r>
          <a:r>
            <a:rPr lang="en-US" sz="1200" kern="1200" dirty="0"/>
            <a:t> involves the facilitator…</a:t>
          </a:r>
        </a:p>
      </dsp:txBody>
      <dsp:txXfrm>
        <a:off x="526253" y="1464593"/>
        <a:ext cx="7090857" cy="319654"/>
      </dsp:txXfrm>
    </dsp:sp>
    <dsp:sp modelId="{ADB37370-B059-4DED-B201-0BD1D71FFCD1}">
      <dsp:nvSpPr>
        <dsp:cNvPr id="0" name=""/>
        <dsp:cNvSpPr/>
      </dsp:nvSpPr>
      <dsp:spPr>
        <a:xfrm>
          <a:off x="0" y="3378340"/>
          <a:ext cx="10179205" cy="128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0019" tIns="249936" rIns="790019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Summarizing decisions made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Identifying what can be dealt with now, and what requires additional follow-up (including ‘parked’ items)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Using exit surveys (e.g., ‘2 Stars and a Wish’) and/or written evaluations to seek feedback and inform next steps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Thanking all for their participation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i="1" kern="1200"/>
            <a:t>‘Facilitators are always keenly aware of the group dynamic and work hard to make sure that all voices are heard.’</a:t>
          </a:r>
          <a:endParaRPr lang="en-US" sz="1200" kern="1200"/>
        </a:p>
      </dsp:txBody>
      <dsp:txXfrm>
        <a:off x="0" y="3378340"/>
        <a:ext cx="10179205" cy="1285200"/>
      </dsp:txXfrm>
    </dsp:sp>
    <dsp:sp modelId="{64729EC7-D5C5-4939-8789-FBBF6878DE0D}">
      <dsp:nvSpPr>
        <dsp:cNvPr id="0" name=""/>
        <dsp:cNvSpPr/>
      </dsp:nvSpPr>
      <dsp:spPr>
        <a:xfrm>
          <a:off x="508960" y="3201221"/>
          <a:ext cx="7125443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9325" tIns="0" rIns="269325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/>
            <a:t>Ending</a:t>
          </a:r>
          <a:r>
            <a:rPr lang="en-US" sz="1200" kern="1200"/>
            <a:t> a facilitation includes…</a:t>
          </a:r>
        </a:p>
      </dsp:txBody>
      <dsp:txXfrm>
        <a:off x="526253" y="3218514"/>
        <a:ext cx="7090857" cy="3196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06T15:26:50.377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53 103,'0'36,"-1"-1,-2 0,-1 0,-2 0,-12 38,12-50,1 0,1 1,-2 43,8 76,0-53,-2 797,1-862,2-1,5 29,-3-27,3 44,-10-18,1-38,0 0,1-1,0 1,1 0,1-1,4 20,-5-31,0 0,0 0,0-1,0 1,0 0,1 0,-1 0,1-1,-1 1,1-1,-1 1,1-1,0 0,0 0,0 0,0 0,0 0,0 0,0 0,0-1,0 1,0-1,0 1,1-1,-1 0,0 0,5 0,6-1,1 0,-1-1,21-6,-5 2,34-1,1 3,86 6,58-3,-184-2,0-1,40-13,-42 10,0 2,0 0,33-3,359 7,-202 3,701-2,-911 0,1 0,0 0,0 0,0 0,0-1,-1 1,1-1,0 0,-1 1,1-1,0 0,-1-1,1 1,-1 0,0-1,1 0,-1 1,0-1,0 0,0 0,0 0,2-3,-1-1,0-1,0 1,-1 0,0-1,0 0,-1 1,0-1,1-8,3-30,2 1,2 0,18-52,-21 78,-1-1,-1 0,0 0,1-34,-7-81,0 51,2-459,0 538,-1 1,2-1,-1 1,0-1,1 1,-1-1,1 1,0-1,0 1,1 0,-1 0,0-1,1 1,0 0,2-3,-1 4,-1 0,1 0,0 0,-1 0,1 1,0-1,0 1,1 0,-1 0,0 0,0 0,1 0,-1 1,0-1,1 1,2 0,198 1,-73 2,279-3,-402-1,0 0,-1 0,1-1,0 0,-1-1,0 0,1 0,-1 0,0-1,11-8,-9 6,0 1,0 0,0 0,1 1,18-6,10 5,0 2,0 1,62 5,-8 0,1270-3,-1372 1,0 0,0 1,0 0,0 1,1 0,-11 5,-36 11,-56-4,-5 2,-38 26,131-38,-1-1,-1-1,1-1,-47-2,38-1,-64 7,-17 5,-225-5,186-8,-400 2,531-2,0 0,0-2,0 0,1-2,0 0,-25-11,44 15,-1 1,0-1,1-1,-1 1,1 0,-1-1,1 0,0 0,0 0,1 0,-1 0,0 0,1-1,0 1,0-1,0 0,0 1,1-1,-2-6,2 8,1-1,-1 1,1 0,0-1,0 1,0 0,0-1,0 1,0 0,1-1,-1 1,1 0,0 0,-1-1,1 1,0 0,0 0,1 0,-1 0,0 0,1 0,-1 0,1 1,-1-1,1 0,0 1,0-1,0 1,0 0,0 0,0 0,0 0,0 0,5-1,-2 0,0 0,0 0,0-1,0 1,0-1,-1 0,1 0,-1-1,0 1,0-1,0 0,-1 0,7-9,-5 5,-1 0,0-1,-1 0,1 0,-2 0,1 0,1-14,-1 10,1-1,0 1,12-23,-9 21,-1 1,8-30,-13 39,0 1,0-1,-1 0,0 0,0 0,0 0,0 0,-1 0,0 0,0 0,0 0,-1 1,-2-8,2 9,0 0,0 1,0-1,0 0,-1 1,1-1,-1 1,0 0,1 0,-1 0,-4-2,-41-18,20 9,5 3,0 1,0 1,-29-5,20 5,-15-1,-1 2,0 2,0 2,-79 6,23-1,87-1,-1 1,-31 7,-25 3,-42 1,69-7,-48 1,29-6,-118-3,97-10,48 6,-41-1,-119 9,-87-4,88-23,51 1,86 15,26 3,-66-4,-37 13,56 0,-123-11,204 7,-1 1,1 0,-1 0,1 0,-1 0,1 0,-1 0,1 0,-1 0,1 1,-1-1,1 0,0 1,-1 0,-2 1,4-2,-1 1,1-1,-1 1,1 0,-1-1,1 1,-1 0,1 0,0-1,-1 1,1 0,0 0,0 0,-1 0,1-1,0 1,0 0,0 0,0 0,0 1,2 6,0-1,0 1,1-1,-1 0,6 9,4 14,-6 3,-2 0,-2 0,0 0,-6 49,2-1,2 262,-1-334,0 0,-1 0,0 0,0 0,-1 0,0-1,-6 12,4-8,0-1,1 1,-3 15,-3 23,3-17,1-1,-1 45,6-56,1-37,1-35,14-265,-4 160,3-26,-10 151,2 1,1 0,18-49,-23 74,0 0,0 0,0 0,-1 0,0 0,0 0,0 0,-1 0,0 0,0 0,0-1,-2-6,1 8,0 1,0 0,-1 0,0-1,1 1,-1 0,-1 0,1 1,0-1,-1 0,1 1,-1-1,0 1,1 0,-1 0,0 0,-1 0,-4-2,-24-18,-6-4,36 25,0 0,0 1,0-1,-1 0,1 1,0-1,0 1,-1 0,1-1,0 1,-1 1,1-1,0 0,0 0,-1 1,-3 1,4-1,1-1,0 1,0 0,0 0,0 0,0 0,0 1,0-1,0 0,0 0,1 1,-1-1,0 0,1 1,-1-1,1 0,0 1,-1-1,1 1,0-1,0 1,0-1,0 1,0-1,0 0,0 1,1-1,-1 3,12 42,23 39,4 14,-20-37,-3 0,-3 2,-3-1,-3 2,0 89,-8 461,1-609,0 0,0 0,1 0,0 0,0-1,0 1,1 0,-1 0,2-1,-1 1,0-1,1 0,0 0,1 0,-1 0,1 0,0-1,0 1,0-1,0 0,1-1,0 1,-1-1,11 6,-1-2,1 0,-1 0,2-1,-1-1,24 5,83 8,-110-17,83 6,118-8,-77-1,294 2,-412-1,0-1,-1-1,1 0,0-1,18-7,15-4,-24 10,0 2,0 0,1 2,36 2,41-1,-85-3,0-1,-1-1,1 0,-1-2,-1 0,1-1,-1-1,22-14,-36 20,16-6,-1 1,1 0,0 2,0 0,1 2,0 0,37-2,-52 5,1 0,0 0,-1 0,1-1,-1 0,0-1,1 0,-1 0,0 0,-1 0,1-1,-1 0,10-8,-9 5,1-1,-1 0,-1 0,1 0,-1-1,-1 1,1-1,4-15,-2-3,-1 0,-1-1,-1 1,-1-1,-2-47,-2 46,-1 0,-9-50,6 62,1 1,-2 0,0 0,-1 1,-1 0,-10-16,8 14,2 0,0-1,0 0,2 0,-7-31,2 10,9 30,-1 1,0-1,-1 1,0 0,0 0,-1 0,0 1,0 0,-9-11,9 14,1 0,-1 1,1-1,-1 1,0-1,-1 2,1-1,0 0,-1 1,0 0,1 1,-1-1,0 1,0 0,-6 0,-26-1,-83-8,21 1,-169 7,130 4,35-1,-113-3,134-10,52 7,-53-3,12 7,-167 4,210 0,0 1,0 1,1 2,-1 0,-32 15,50-16,1 0,-1 0,2 1,-1 0,-10 11,10-9,-1 0,1-1,-20 11,25-16,1 0,-1 0,1 1,0-1,0 1,0 0,0 0,1 0,-1 1,1-1,0 1,1 0,-1 0,1 0,0 0,0 0,1 0,-1 1,0 7,-1 10,1 1,1 0,2 28,0-21,2-8,0 1,1 0,1-1,1 0,15 35,-20-54,1-1,0 0,0 1,0-1,0 0,1 0,-1 0,1-1,0 1,-1-1,1 1,1-1,-1 0,0 0,0 0,1-1,-1 1,1-1,-1 0,1 0,0 0,0 0,3 0,13 1,0-1,-1-1,27-2,-14 0,172 13,-20 0,-65-10,110-4,-102-13,-80 8,9-3,-37 7,1 0,33-2,367 6,-202 1,-231-2,0-2,0 1,1-1,-1-1,-13-6,-4-1,-63-20,-153-44,200 64,0 2,-1 2,-70-1,-353 10,464-3,0 2,0-1,-1 1,1 0,0 0,0 1,0-1,0 1,0 1,1-1,-1 1,1 0,-1 0,1 1,0-1,0 1,-7 9,5-5,0 2,1-1,0 1,0 0,1 0,1 0,0 1,-5 21,2-12,2 1,0 0,2 0,0 1,1-1,1 0,2 1,0-1,6 37,-6-57,1 12,1 0,0-1,10 23,-10-31,0 1,0 0,1-1,-1 1,1-1,0 0,0 0,0-1,1 1,-1-1,9 4,-1 2,1-1,0-1,0 0,1-1,0-1,0 0,1 0,-1-2,1 0,0 0,20 0,512-4,-212-1,-273 9,-60-7,0 0,0 1,0-1,-1 1,1 0,0-1,0 1,-1 0,1 0,0 0,2 3,-4-4,0 1,0-1,1 1,-1-1,0 1,0-1,0 1,0 0,0-1,0 1,0-1,0 1,0 0,-1-1,1 1,0-1,0 1,0-1,-1 1,1-1,0 1,-1-1,1 1,0-1,-1 1,1-1,-1 0,1 1,0-1,-1 0,1 1,-1-1,1 0,-1 1,1-1,-1 0,0 0,0 1,-22 11,0 0,0-1,-2-2,-28 8,12-3,-1099 426,1078-416,43-18,0 1,0 1,1 1,0 0,1 1,-24 18,35-22,0 0,-1 0,1-1,-1 0,0 0,-1-1,1 1,-1-2,0 1,1-1,-2 0,1-1,0 0,0 0,-15 1,-8-2,0-1,-1-1,1-2,-42-9,6 3,221 10,-70-3,631 2,-703-1,1 0,-1-1,1-1,-1 0,0-1,16-6,-15 4,0 2,1-1,-1 2,1 0,14-1,52-8,-56 7,44-3,38 8,-44 1,0-3,74-12,-97 9,67 0,-66 5,62-10,-17-7,40-7,-64 14,-41 5,1 2,25-2,-42 5,4 0,0-1,-1 2,1-1,0 1,13 3,-19-3,0 0,0 0,0 0,0 0,0 0,0 0,0 1,0-1,0 1,-1-1,1 1,-1 0,1-1,-1 1,0 0,0 0,0 0,0 0,0 0,0 1,0-1,-1 0,1 0,0 3,10 83,-11-87,0 0,0 1,0-1,0 1,0-1,0 0,0 1,0-1,0 0,-1 1,1-1,-1 0,1 1,-1-1,1 0,-1 0,0 1,1-1,-1 0,0 0,0 0,0 0,0 0,0 0,0 0,0-1,0 1,-1 0,1 0,0-1,0 1,-1-1,1 1,-3 0,-7 2,-1 0,0-1,-16 2,0 0,19 1,17 1,33 7,-10-3,-31-10,0 0,1 0,-1 1,0-1,1 0,-1 0,0 1,1-1,-1 0,0 1,0-1,1 0,-1 1,0-1,0 0,0 1,0-1,1 0,-1 1,0-1,0 0,0 1,0-1,0 1,0-1,0 0,0 1,0-1,0 1,0-1,0 0,-1 1,1-1,0 0,0 1,-13 16,-19 7,22-20,-1 0,1 0,-1-1,1 0,-1-1,0 0,-17 0,-83-4,50-1,39 3,-13-1,0 1,0 1,-68 14,54-4,1-2,-1-2,-92 1,-767-10,500 3,382-3,0 0,-27-7,25 4,-42-2,60 7,1-1,-1 0,1 0,0-1,-1 0,1-1,-10-3,14 3,0 1,1-1,0 0,-1 0,1 0,0 0,1-1,-1 1,0-1,1 0,0 0,0-1,0 1,1-1,-3-4,2 1,1 1,0-1,0 0,0 0,1 0,0-14,0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06T15:26:53.812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1290 103,'-47'-2,"-63"-11,44 4,10 1,-16-1,-83-1,135 11,1-1,0-1,-1 0,1-2,0 0,-38-12,38 8,-2 1,1 1,-1 1,1 0,-28 0,-109 6,64 0,39-3,29 0,0 0,-1 2,-36 6,42-2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06T15:28:02.347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4616 2250,'2'-1,"0"0,-1 1,1-1,-1 0,1 0,-1 0,0 0,1 0,-1-1,0 1,0 0,0-1,0 1,0-1,0 1,0-1,1-2,13-29,-10 10,-1 0,0 0,-2 0,-1-1,-1 1,-3-28,1-9,2 3,1 17,-2-1,-2 1,-10-54,3 56,-1 1,-25-54,28 71,1-1,-7-43,10 43,-1-1,-1 1,-9-22,12 33,0 1,0-1,1 0,-1-11,2 13,0 1,-1-1,1 1,-2-1,-5-12,7 17,-1 0,0 1,0-1,0 1,0 0,0 0,0 0,-1 0,1 0,-1 0,1 0,-1 1,0-1,0 1,0 0,0 0,0 0,-5-1,-20-2,1 2,-1 0,0 2,-37 5,-17-1,-980-4,1046 1,0 1,1 0,-1 1,1 1,-20 8,18-6,0-1,0 0,0-1,-21 1,-11-6,39 0,-1 0,0 1,1 0,-1 1,1 0,-21 5,28-4,1-1,0 0,-1 1,1 0,0 0,0-1,0 1,1 0,-1 1,0-1,1 0,-1 0,1 1,0-1,0 1,0-1,0 1,0-1,1 1,-1 0,1-1,-1 5,0 10,0-1,3 27,-1-23,2 67,-3 151,-23-99,20-112,-8 34,-1-2,4-5,1-15,2 1,0 39,5-77,0 0,0 0,1 0,-1 0,0 0,1 0,-1 0,1 0,0 0,0 0,-1-1,1 1,0 0,1 0,-1-1,0 1,0-1,1 1,1 1,12 14,-15-16,1 0,-1 1,1-1,-1 0,1 0,-1 1,0-1,0 0,1 1,-1-1,0 1,0-1,0 0,-1 1,1-1,0 0,0 1,-1-1,1 0,-2 2,1 13,2-15,-1 0,1 0,0-1,0 1,0 0,0-1,0 1,0-1,1 1,-1-1,0 0,0 1,0-1,0 0,0 0,1 0,-1 1,0-1,1-1,171 1,-7 0,-119 10,-41-7,-1-2,1 1,-1 0,1-1,0 0,0-1,0 1,-1-1,1 0,0-1,9-1,-14 1,1 1,-1-1,1 0,-1 0,0 0,1 0,-1-1,0 1,0 0,0 0,0-1,0 1,0-1,0 1,-1-1,1 1,0-1,-1 1,1-1,-1 1,0-1,0 0,1 1,-1-1,0 0,0 1,0-1,-1 0,1 1,0-1,-1 0,1 1,-2-4,-1-8,-2 0,0 0,-6-13,7 17,-12-32,-12-49,21 62,-1 1,-1 0,-2 1,0 0,-21-33,19 43,6 8,1-1,-1 0,-6-12,13 20,-1 0,0 0,1 0,-1 0,1 0,-1 0,1 0,-1 0,1-1,0 1,0 0,0 0,-1 0,1 0,0-1,1 1,-1 0,0 0,0 0,0 0,1-1,-1 1,0 0,1 0,-1 0,1 0,-1 0,1 0,0 0,-1 0,1 0,0 0,0 0,0 1,0-1,1-1,10-3,0 0,0 0,0 2,0-1,1 2,20-3,83-1,-83 6,16-2,161-10,-58 1,17-2,10-13,-132 19,0 3,1 2,48 4,-14-1,-77-1,0 0,0 1,0-1,0 1,0 0,0 0,-1 0,1 1,0 0,0 0,-1 0,1 0,-1 1,0 0,0 0,0 0,5 4,-5-2,-1 0,1 1,-1-1,0 0,0 1,0 0,-1 0,0 0,0 0,-1 0,1 0,-1 0,0 11,-1-8,1 0,0 1,0-1,1 0,0 0,1 0,0 0,0 0,1-1,0 1,1-1,-1 0,2 0,-1-1,9 9,-5-5,0 0,0 1,-1 0,0 0,-1 0,-1 1,0 0,-1 0,0 1,4 21,-9-32,0 0,0 1,-1-1,0 0,1 0,-1 1,0-1,-1 0,1 0,0 0,-1 0,0-1,1 1,-1 0,-1-1,1 1,0-1,-5 4,3-2,0 1,1-1,-1 0,1 1,0 0,-3 5,-3 20,8-24,0-1,-1 0,1 1,-1-1,-5 8,6-11,-1-1,1 1,-1 0,0 0,1-1,-1 1,0-1,0 1,0-1,0 0,-1 0,1 0,0 0,0 0,-1 0,-4 0,-17 3,-1-2,1-1,-1-1,-28-4,-17 1,59 3,-23-1,0 1,0 2,-60 12,61-8,-39 3,-10 1,63-5,-1 0,2 2,-35 16,38-16,0 0,-1-1,0 0,0-1,0-1,-19 3,-232-5,136-4,81-5,48 7,1-1,0 1,-1-1,1 1,0-1,-1 1,1-1,0 0,0 0,0 1,0-1,0 0,0 0,-1-2,1 3,1-1,0 0,0 1,0-1,0 0,0 0,0 1,0-1,0 0,0 1,0-1,0 0,1 1,-1-1,0 0,0 1,1-1,-1 0,0 1,1-1,-1 1,1-1,-1 1,1-1,-1 1,1-1,-1 1,1-1,-1 1,2-1,4-3,-1 1,1-1,0 1,0 0,0 1,0-1,11-1,54-10,-33 8,161-24,-178 26,3 0,0-2,-1 0,1-2,-1 0,24-13,-28 11,39-12,-45 18,-1 0,0 0,-1-1,1-1,-1 0,0 0,0-1,15-14,-21 15,-1 1,0-1,0 0,-1-1,1 1,-1-1,-1 0,1 1,1-11,0-3,0 0,1-22,-3 16,1 1,1-1,10-32,-10 46,0 1,1-1,0 1,1 0,0 1,0 0,2 0,-1 0,12-10,-9 7,0-1,0 0,-2 0,1-1,10-29,1 4,21-35,-22 41,24-55,-35 70,-1 0,0-1,-2 1,-1-1,0-1,-1 1,0-23,8-81,1-3,-12 115,0 6,0-1,0 0,1 0,0 0,0 1,2-8,-2 12,0 0,0 0,0 0,0 0,0 0,1 1,-1-1,1 0,-1 1,1-1,-1 1,1 0,0-1,0 1,0 0,0 0,-1 0,1 0,1 1,-1-1,0 0,0 1,4-1,25-2,0 1,0 2,40 3,10 1,440-4,-517 0,-1 0,1 0,-1 0,1 0,-1 1,1 0,-1-1,0 1,1 1,-1-1,0 0,0 1,0-1,6 5,-7-3,0-1,0 1,0 0,0-1,0 1,-1 0,0 0,1 0,-1 1,0-1,0 0,-1 0,1 1,-1-1,0 0,0 4,-2 137,0-100,3-86,0 23,2 15,5 23,0 0,-1 0,-1 1,-1 0,-1 0,4 38,-8 128,-2-87,3-32,-3 77,-9-78,6-48,2 0,-2 27,4 262,3-144,-2-160,0 0,0 0,0 0,-1 0,1-1,-1 1,0 0,1 0,-1 0,0-1,-1 1,1 0,0-1,-1 1,0-1,1 1,-1-1,0 0,0 0,0 0,0 0,-1 0,1 0,-1-1,1 1,-1-1,1 0,-1 1,0-1,0 0,-5 1,-8 0,1 0,-1-1,0 0,-31-4,-9 1,49 3,0 0,0 1,0 0,0 0,0 1,0-1,-11 8,10-5,1-2,0 1,-1-1,0-1,-14 4,-108 12,86-12,0-1,0-3,-69-4,24 0,-718 2,798 0,5 0,0 1,1-1,-1 0,1 0,-1-1,0 1,1-1,-1 0,1 0,-1 0,1 0,0 0,-6-4,9 5,0-1,-1 1,1-1,0 1,0-1,-1 1,1-1,0 1,0-1,0 1,-1-1,1 0,0 1,0-1,0 1,0-1,0 1,0-1,0 0,1 1,-1-1,0 1,0-1,0 1,1-1,-1 1,0-1,0 1,1-1,-1 1,0-1,1 1,-1-1,1 1,-1-1,0 1,1 0,-1-1,1 1,-1 0,2-1,23-14,84-33,-95 40,0 0,0 1,1 1,0 0,1 1,-1 1,1 0,0 1,0 1,22-1,-4 1,1-2,-1-1,0-2,-1-2,44-16,-53 19,0 1,0 2,0 0,1 1,34 2,32-2,-78 0,0 0,-1-1,1-1,19-8,32-8,-30 12,-1-3,-1 0,1-2,47-27,51-20,-110 50,1-1,-2-1,38-27,-3 2,-52 34,1 1,-1 0,1-1,-1 0,0 0,0 0,0 0,-1 0,1 0,-1-1,0 1,0-1,0 0,0 1,-1-1,1 0,-1 0,0 0,0 0,0-1,-1 1,0-7,0 0,-2 1,1-1,-2 1,1 0,-1 0,-1 0,0 0,-5-9,3 7,-4-9,-23-35,13 23,2-1,-18-43,29 60,2 6,2 1,0-1,0-1,1 1,0 0,0-16,4-73,1 39,-4-4,1 65,0-1,0 1,0-1,0 1,0 0,-1-1,1 1,0-1,0 1,0-1,-1 1,1 0,0-1,0 1,-1 0,1-1,0 1,-1 0,1-1,0 1,-1 0,1 0,-1-1,1 1,0 0,-1 0,1 0,-1 0,1-1,-1 1,0 0,-17 5,-20 18,34-21,-11 7,1 1,0 0,1 1,0 0,0 1,1 0,-13 20,22-29,0 1,0-1,0 0,0 1,0-1,-1-1,1 1,-1 0,0-1,-6 3,-47 17,20-8,-2 0,-43 11,46-15,-64 27,81-30,0 0,0-1,-37 6,36-9,1 1,0 1,-35 15,-139 90,122-66,54-35,0-1,-28 10,28-13,1 2,0 0,-26 16,26-11,0-1,-1-1,0 0,-1-1,0-1,0-1,-25 7,-97 23,48-11,75-22,1-2,-22 2,28-4,0 1,0 0,0 0,0 1,1 0,-1 1,1 0,0 1,-17 8,8-1,-1-2,0 0,0-1,-1 0,0-2,0 0,-1-2,0 0,1-1,-1-1,-30-1,29-1,15 1,-1-1,0 0,1-1,-11-1,19-1,9-2,12-3,50-4,0 2,1 4,107 3,20 0,-160-2,70-15,-76 12,1 1,-1 2,37 0,-45 5,59 0,110-14,-94 5,179 6,-137 5,-93-2,62 1,-98 1,0 0,0 0,-1 1,1 1,-1 0,13 7,-19-8,8 4,1 1,21 15,-33-21,0 1,1-1,0 1,-1-1,1 0,0-1,0 1,0-1,0 0,0 0,1-1,-1 0,0 0,0 0,0 0,9-2,7-3,-1-1,39-15,-41 13,-1 2,1 0,22-4,-27 8,1 0,0 1,0 0,-1 2,24 2,-34-3,0 1,0 0,0-1,0 1,0 1,0-1,0 0,-1 1,1-1,0 1,-1 0,1 0,-1 0,0 0,0 0,0 0,0 1,0-1,0 1,-1-1,1 1,-1 0,1 0,-1-1,0 1,0 0,-1 0,1 0,-1 0,1 6,-1 13,-1 0,-1-1,-7 35,-3 22,5-35,7-42,0-1,0 0,0 1,0-1,0 1,0-1,-1 0,1 1,0-1,0 0,0 1,-1-1,1 0,0 1,0-1,-1 0,1 0,0 1,-1-1,1 0,0 0,-1 0,1 1,0-1,-1 0,1 0,-1 0,1 0,0 0,-1 0,1 0,-1 0,-1 0,1-1,0 0,-1 0,1 0,0-1,0 1,0 0,0 0,0-1,0 1,0 0,0-1,1 1,-2-2,-8-22,1 0,1-1,1 0,-7-47,2 10,7 34,-2-52,6 50,-8-45,1 24,4 1,1-1,6-67,-1 16,-2-500,0 590,1 1,1-1,0 1,0 0,1 0,5-14,-6 23,-1-1,1 1,0-1,0 1,0 0,0 0,0 0,1 0,0 0,4-4,-5 6,0 0,0 0,0 0,0 0,0 0,0 1,0-1,0 1,0-1,0 1,0 0,0 0,0 0,0 0,0 0,0 0,0 0,1 1,-1-1,3 2,-3-1,1 1,-1-1,0 0,0 1,0 0,0-1,0 1,0 0,-1 0,1 0,0 0,-1 0,0 1,1-1,-1 0,0 1,0-1,0 1,-1-1,1 1,-1-1,1 1,-1 3,2 10,-1 0,-3 27,2-26,-6 1097,9-622,-3-448,-1 56,1-98,0 0,-1 0,1 0,0 0,-1 0,0 1,1-1,-1-1,0 1,0 0,0 0,0 0,0 0,-1-1,1 1,0 0,-1-1,1 1,-1-1,0 0,-3 3,-1-2,0 1,0-1,-1 0,1 0,-11 1,-23 6,15 0,0-1,-1-2,1-1,-2 0,1-2,0-2,-52-2,-589-1,373 3,275-2,0-1,-32-7,31 4,0 2,-24-2,44 5,-47-1,-79-12,40-2,-1 5,-132 0,195 9,0-1,-33-8,31 5,-43-2,41 6,0-1,-49-10,37 6,-1 1,0 2,-76 6,30-1,-662-2,733-1,0-1,0 0,-17-5,-39-5,-142 12,-23-1,145-11,59 6,-52-1,-50 9,-100-4,158-9,50 5,-46-1,-342 7,412 1,-1-1,1 0,-1-1,1 1,-1-1,1 1,-1-1,1 0,0 0,-1 0,1-1,0 1,0-1,-6-4,7 4,0-1,0 0,0 1,0-1,1 0,-1 0,1 0,-1 0,1-1,0 1,1 0,-1 0,0-1,1 1,0 0,0-5,1-187,2 65,-3 126,0 1,0 0,0 0,0 0,0 0,1 0,0 0,-1 0,1 0,0 0,0 0,1 0,-1 1,1-1,-1 0,4-3,-2 4,1-1,-1 1,1 0,-1 0,1 0,0 1,0-1,0 1,0 0,0 0,0 1,5-1,399-33,-331 29,399-2,-141 5,-117-10,69-1,759 14,-903-13,-19 0,-43 10,178-11,26-22,-222 23,-42 8,40-5,-47 8,0-2,0 0,0-1,0 0,-1-1,19-9,-12 5,40-11,66-15,152-64,-262 92,114-40,-109 41,0 1,0 1,1 1,29 0,-39 3,0-1,0 1,0-2,-1 0,1 0,0-1,15-6,-22 6,1 0,-1 0,0 0,0-1,0 0,0 0,-1 0,0 0,0-1,0 0,0 1,0-2,-1 1,0 0,0-1,2-7,0-6,0 0,-2 0,0-1,-2 1,0 0,-1-1,-3-30,0-10,3 24,2 0,10-65,-10 91,0 1,1-1,0 1,0-1,8-15,-7 19,0 1,-1 0,2 1,-1-1,1 1,-1-1,1 1,0 1,0-1,8-3,-9 4,1 0,-1-1,0 1,0-1,-1 0,1 0,-1 0,0 0,0-1,0 1,0-1,-1 0,0 0,0 0,0 0,-1 0,0 0,0 0,1-7,0-14,-1 1,-4-49,0 23,3 48,0-23,0 26,0-1,0 0,-1 1,1-1,0 1,0-1,0 0,0 1,0-1,1 1,-1-1,0 0,0 1,0-1,0 1,1-1,-1 1,0-1,1 1,-1-1,0 1,1-1,-1 1,0-1,2 0,79 46,-81-45,1 0,-1 0,0 0,0 0,0 0,0 0,1 0,-1 0,0 0,0 0,0 0,1 0,-1 0,0 0,0 0,0 0,0 0,1 0,-1 0,0 0,0 0,0 0,0 0,1-1,-1 1,0 0,0 0,0 0,0 0,0 0,0 0,0-1,1 1,-1 0,0 0,0 0,0 0,0-1,0 1,0 0,0 0,0 0,0 0,0-1,0 1,0 0,0 0,0 0,0 0,0-1,-3-16,-9-15,6 14,0 0,1-1,0 1,2-1,-2-22,4 81,0-30,0-1,1 1,0 0,0-1,1 1,0 0,1-1,0 1,6 15,-8-25,1 0,-1 0,0 0,0 0,0 0,1 0,-1 0,0 1,0-1,0 0,0 0,1 0,-1 0,0 0,0 0,0 0,1 0,-1 0,0 0,0 0,0 0,1 0,-1 0,0 0,0-1,0 1,1 0,-1 0,0 0,0 0,0 0,0 0,1 0,-1-1,0 1,0 0,0 0,0 0,0 0,0 0,1-1,-1 1,0 0,0 0,0 0,0-1,0 1,0 0,0 0,11-18,1-1,-11 17,0 1,1 0,-1 0,0 0,1 0,-1 0,1 0,-1 1,1-1,0 0,-1 1,1-1,-1 1,1 0,0-1,0 1,-1 0,1 0,0 0,-1 0,4 1,-1 1,0-1,0 1,0 0,-1 0,1 0,-1 1,6 3,-9-6,0 1,0-1,0 0,0 0,0 0,0 0,0 1,0-1,0 0,0 0,0 0,1 0,-1 0,0 0,0 1,0-1,0 0,0 0,1 0,-1 0,0 0,0 0,0 0,0 0,1 0,-1 0,0 0,0 1,0-1,0 0,1 0,-1 0,0 0,0 0,0-1,1 1,-1 0,0 0,0 0,0 0,0 0,1 0,-1 0,0 0,0 0,0 0,0 0,0-1,1 1,-1 0,0 0,0 0,0 0,0 0,0-1,0 1,0 0,0 0,1 0,-1-1,-4-15,-10-19,12 31,-51-102,48 93,0-1,1 1,1-1,0 1,1-1,-1-21,5 2,-1 22,-1 1,0 0,0 0,-1-1,-2-11,2 19,0 1,1 0,-1 0,0-1,0 1,0 0,-1 0,1 0,-1 0,1 0,-1 0,1 1,-1-1,0 0,0 1,0 0,0-1,0 1,0 0,0 0,0 0,-1 0,1 0,0 1,-1-1,1 1,-3-1,-28-2,0 2,-60 4,53 0,-52-4,23-11,51 8,-1 1,-25-2,35 4,-1-1,1 0,0 0,-1-1,1 0,-13-7,11 5,-1 0,0 1,-15-3,-119-14,85 13,1 4,-107 5,59 1,43-4,36 0,0 2,-54 5,69-2,1 1,-1 1,-14 6,17-6,-1 0,0-1,-1 0,-18 3,-32-3,-98-5,54-1,-473 2,559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06T15:31:38.766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4123 1531,'-283'8,"81"-1,-1384 3,1533-11,0-2,-77-16,199 16,-20 3,-7-1,63 7,-90-4,-1 0,0 2,0-1,-1 2,1 0,-1 1,0 0,17 11,-14-5,2-1,-1 0,2-2,-1 0,1 0,1-2,-1-1,38 8,-37-12,-1-1,1 0,-1-1,1-2,-1 0,1-1,-1 0,20-8,14-7,74-38,-97 43,28-13,2 2,1 4,1 1,1 4,0 2,0 3,1 3,117 2,-94 5,49 3,-132-3,0 1,0-1,0 1,0 0,0 0,0 1,0-1,0 1,0 0,-1 0,1 0,-1 0,0 1,1 0,-1-1,0 1,-1 0,1 0,0 1,3 4,0 4,-1 0,1 1,-2-1,0 1,3 14,-1-2,-2 2,0-1,-2 0,-1 1,-1-1,-1 1,-1-1,-2 0,-1 0,0 0,-2 0,-1-1,-14 31,12-34,6-10,-1-1,0 0,-14 20,16-28,0 1,0 0,-1-1,1 0,-1 0,0 0,0 0,0 0,-1-1,1 0,-1 0,1 0,-7 2,-15 1,-1-1,1-1,-1-2,0 0,-45-5,-52 1,8 15,-41 2,-99-15,245 0,0 1,0-2,0 1,1-2,-1 1,-19-9,1-3,-29-17,58 31,-3-2,0 0,0 0,0 0,1-1,-1 0,1 1,-1-1,1 0,0 0,0 0,1 0,-1-1,0 1,1 0,0-1,0 1,0-1,0 1,0-1,1 0,0 1,0-1,0 0,0 1,0-1,1 0,-1 1,1-1,2-3,2-12,1 0,1 1,1 0,11-18,37-53,-41 69,-1-1,-2-1,0 0,0 0,13-42,-22 46,0-1,-1 1,-1-1,-3-31,1 23,3-33,1 28,1 1,2 0,1 1,18-53,-21 77,-1-1,1 2,0-1,1 0,-1 1,1 0,0 0,11-8,54-33,-38 26,154-88,-154 93,1 1,1 1,0 2,37-7,15 5,150-3,-177 14,76-9,44 0,-90 12,-17 1,0-3,0-3,94-17,-43 0,-84 17,-1-3,0-1,54-18,59-30,2 7,2 7,201-28,-263 60,-1 4,110 7,-199-1,-1 0,1 1,0-1,0-1,0 1,-1 0,1-1,0 1,0-1,-1 0,1 0,0 0,-1 0,1 0,-1-1,0 1,1-1,2-2,-3 1,0 0,0 0,-1 0,1 0,-1-1,0 1,1 0,-1-1,-1 1,1-1,0 1,-1-1,0 1,0-5,-2-154,0 47,2 110,0 0,0 0,0 1,-1-1,0 0,0 0,0 1,0-1,-1 1,1-1,-1 1,0 0,-5-7,4 8,0 0,0 1,0-1,0 1,-1 0,1 0,-1 0,1 0,-1 1,0-1,0 1,0 0,0 0,0 0,0 1,-6-1,-52-1,-71 5,16 1,-906-5,1004 3,1 0,0 0,0 2,0 0,-17 8,9-4,-38 7,-82 1,-259-7,278-9,80 2,-48 8,-44 3,-720-14,846 1,0-1,1 0,-1-1,1-1,-1 0,1 0,0-1,0-1,-21-11,7 3,-1 2,-1 1,0 1,-30-6,4 4,-67-4,-206 12,175 5,-1303-2,1425 1,-58 12,65-9,0 0,-1-2,1 0,-32-2,30-10,22 6,16 7,548 186,-379-145,197 23,92-34,886-35,-1129-11,-3 0,1692 14,-1908-2,0 0,1-1,-1-1,0 1,0-2,-1 1,1-1,0 0,-1-1,0 0,10-8,-7 5,1 0,0 2,1-1,17-6,-9 6,-1-1,0-1,34-20,23-8,-59 30,-2-1,1 0,-1-1,0 0,-1-1,14-13,20-16,-51 37,0 1,0-1,0 0,0 1,-1 0,1-1,0 1,-1 0,1 0,-1 0,-2 0,-23-5,1 1,-1 1,0 2,0 0,-53 6,9-2,-471-2,514-2,-52-8,-12-2,46 11,1 2,-88 13,60-6,-1-3,-105-6,55-1,-640 2,748 1,-1 1,1 0,-18 6,16-4,0 0,-26 1,28-5,-174 14,130-7,0-4,-75-4,-66 3,126 9,50-6,-44 3,64-8,0 0,-1 0,1 1,-1 0,1 0,0 1,0 0,-1 0,1 0,0 1,1 0,-1 0,1 0,-1 1,1-1,0 1,0 1,-6 7,-11 11,-35 49,38-45,-42 43,61-69,-10 8,0 1,1 0,-11 16,17-21,0 0,0 0,1 1,0-1,0 1,1 0,-1-1,1 1,1 0,-1 9,0-5,0 1,1 0,1 0,0-1,0 1,1 0,0-1,1 0,0 1,1-1,0 0,1-1,0 1,0-1,1 0,0 0,0 0,1-1,0 0,10 8,129 102,-94-78,8 1,2-2,123 56,-143-75,66 28,2-5,1-5,168 35,42 11,-173-42,-20-11,1-6,185 12,-16-9,-244-18,91 29,-7-2,79-3,-199-31,0 1,0 0,-1 2,31 12,64 40,-85-43,40 21,-2 3,-2 3,-2 3,-1 2,63 67,-117-107,0 1,0 0,6 13,-8-13,1 0,0 0,0-1,9 10,16 11,-9-9,-1 1,-1 1,25 36,-35-45,0 0,15 15,11 14,-30-33,0 0,-1 1,0-1,-1 1,1 0,-2 0,3 12,6 66,-10-61,-1-21,0 1,0 0,0-1,0 1,1-1,0 1,0-1,1 0,-1 1,1-1,0 0,1 0,-1 0,1 0,0 0,0-1,7 8,-8-10,0 0,-1 1,1-1,-1 0,1 0,-1 1,0-1,0 1,0-1,0 1,-1-1,1 1,-1-1,1 1,-1 0,0-1,0 1,0 0,0-1,-1 1,1 0,-1-1,1 1,-1-1,0 1,0-1,0 1,0-1,-1 0,1 1,-1-1,1 0,-1 0,0 0,0 0,0 0,0-1,0 1,0 0,0-1,-1 0,1 1,0-1,-1 0,1 0,-1-1,-3 2,-13 2,0 1,0 0,0 2,1 0,0 1,-25 16,29-15,1 0,-1-2,-1 1,1-2,-1 0,0-1,-1 0,1-1,-1-1,0-1,-19 2,-518-8,532 3,0-1,-30-7,-30-3,-283 10,187 4,162-3,-1-1,1-1,0 0,0 0,-24-10,20 6,0 2,-32-7,-90-9,73 9,0 3,-76-1,-1065 12,691-2,501-1,-1-1,-31-7,-25-3,38 10,-131-12,49 6,85 8,0-2,-38-8,5 1,1 2,-1 3,-87 7,34-1,-868-2,984 1,1-1,-1 0,0 0,1 0,-1 0,0 0,0-1,1 1,-1-1,0 1,1-1,-1 0,1 0,-1-1,1 1,-1 0,1-1,0 1,0-1,0 0,0 0,0 0,0 0,0 0,1 0,-1 0,1 0,-1-1,1 1,0-1,0 1,0-1,0 0,0 1,1-1,-1-4,-11-39,6 26</inkml:trace>
</inkml:ink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DAC4B-E7D7-474E-AA94-F2FCEF67A8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F74ABA-8713-4C46-9292-BFEEAFE0A2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B3AE72-B429-184B-B859-0B4E8E9F7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4632A-4857-734A-8CD0-278000B6E7ED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5A2537-E198-2143-B9F2-879A49E88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8E92D8-3277-6F4F-81C3-1ACF03BD6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FF7EA-889F-3F46-9C79-A9389BC25CC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cture containing sitting, red, room, white&#10;&#10;Description automatically generated">
            <a:extLst>
              <a:ext uri="{FF2B5EF4-FFF2-40B4-BE49-F238E27FC236}">
                <a16:creationId xmlns:a16="http://schemas.microsoft.com/office/drawing/2014/main" id="{A91595B9-1D91-0A42-93A7-FB8C9AA6B6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134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7BABE-4CFD-0E45-9AFA-2CE3158B4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10F7A4-6997-3D46-9A18-A5B3560E68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C6AC95-84DE-5844-B49F-D27178F0E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4632A-4857-734A-8CD0-278000B6E7ED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B996AC-3441-AB44-AFAC-2A018BD4D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C8A284-5A34-A24E-B5BD-99B9F2E45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FF7EA-889F-3F46-9C79-A9389BC25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322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0C8909-A73B-EB47-BC10-5B3B027139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183115-39D7-6645-8486-556DA6073F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F4FE0-7714-0E42-9070-89C0BB05A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4632A-4857-734A-8CD0-278000B6E7ED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825B47-85FA-364C-A463-BAD0BC36F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7C790B-EB32-E14E-9743-1FFDCCE94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FF7EA-889F-3F46-9C79-A9389BC25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683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A9904-A649-7840-B10E-438B49AC6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B27A7F-ADC7-1F4A-B22F-3553198E55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7797BE-4F07-FE40-BC65-111F1DB5D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4632A-4857-734A-8CD0-278000B6E7ED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1D30BF-A78D-B54B-83A6-8ACFC4A4C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66E9A2-3871-814A-B4A8-95FA48F30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FF7EA-889F-3F46-9C79-A9389BC25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851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56C2E-9ADC-8E45-A0D5-10E03EE8F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52A82A-B65D-9046-9C4D-951B7AAFA7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2AE120-F4F0-2649-BB8F-1114E73D3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4632A-4857-734A-8CD0-278000B6E7ED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81D42A-603C-864B-A1C6-FD3A258B4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F38569-25D1-8049-8D3F-549E28B9A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FF7EA-889F-3F46-9C79-A9389BC25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182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A7DF8-988E-B44C-934B-3DAC6B898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E3508-B270-BE49-8AA7-CFB50B00FD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B3BDFF-B96F-574B-A52F-4D0084509A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4D3CC0-B6F0-0043-91D3-ADFC59A08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4632A-4857-734A-8CD0-278000B6E7ED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8659F7-03D4-7E4A-B4FA-93F71A6DD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2A8484-A7AC-0048-B1DA-CA3AA9C18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FF7EA-889F-3F46-9C79-A9389BC25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463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B1A00-C77E-264C-AC9F-1DE163847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CB11AD-E33B-F240-A7E5-9B0B5CAC2D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123378-309E-7B49-B103-19F00602FD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87EBE5-97A5-F04B-9929-A6F97BF13C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6074A5-54D3-C54C-A5A6-56705A3EFA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15D616-8815-974C-8F59-C38C5D940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4632A-4857-734A-8CD0-278000B6E7ED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C27CB0-84E5-D44F-91D1-CC2D14FC1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6B3888-81C5-DD4B-99BC-884069005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FF7EA-889F-3F46-9C79-A9389BC25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332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1ADE8-1060-1743-B27F-F47C36973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E0682B-3DF0-8041-ACFB-C567F35AE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4632A-4857-734A-8CD0-278000B6E7ED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F8A81B-46F9-3D41-99B6-94533E5E0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B5C86F-2278-F047-B99C-647EE5B86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FF7EA-889F-3F46-9C79-A9389BC25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182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CB59C8-996A-EC43-841C-E10BEC7DF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4632A-4857-734A-8CD0-278000B6E7ED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A5D8D7-24E4-8F47-B0A8-10BF030E9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66320B-1725-764D-BA61-681AC548F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FF7EA-889F-3F46-9C79-A9389BC25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249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AE1C4-8B9D-234C-94A4-021B0C0BB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C01CC1-DD52-EC4E-A373-13EADF5719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4B54D8-AEC0-B843-9E43-2D1BE65C93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D3BA58-9FB8-0848-9675-723F4BAB5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4632A-4857-734A-8CD0-278000B6E7ED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33773A-943E-4449-B611-0BE38A620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811406-8E41-8D46-A314-73E6B10D4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FF7EA-889F-3F46-9C79-A9389BC25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022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15B5F-07E4-0C4D-A2C4-6231694EA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C5E3BB-FCEA-4F4D-9FC1-FCB01862F6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7FAFBD-8A92-B542-811C-F2CFF47491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FEE82E-600C-844E-9105-4FE82B9DD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4632A-4857-734A-8CD0-278000B6E7ED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3E667E-0BCE-5044-892D-E66F4F39D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4823BF-CEAD-4E49-9EC5-1F1198054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FF7EA-889F-3F46-9C79-A9389BC25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713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4515DD-8AB1-8846-9A07-CF40FEF4D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25D843-DC79-0D4A-B9C3-FFEBE88072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89ED23-0729-FD4C-994E-40F15ABA6E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84632A-4857-734A-8CD0-278000B6E7ED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8A9FD-C768-E248-9947-98372FE816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F21DF6-4E20-F844-84E2-4946E04237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3FF7EA-889F-3F46-9C79-A9389BC25CC5}" type="slidenum">
              <a:rPr lang="en-US" smtClean="0"/>
              <a:t>‹#›</a:t>
            </a:fld>
            <a:endParaRPr lang="en-US"/>
          </a:p>
        </p:txBody>
      </p:sp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62B48DFD-4C65-5649-9CCE-D4161A5330B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-762000"/>
            <a:ext cx="12192000" cy="7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885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13" Type="http://schemas.openxmlformats.org/officeDocument/2006/relationships/image" Target="../media/image11.png"/><Relationship Id="rId3" Type="http://schemas.openxmlformats.org/officeDocument/2006/relationships/image" Target="../media/image6.emf"/><Relationship Id="rId7" Type="http://schemas.openxmlformats.org/officeDocument/2006/relationships/image" Target="../media/image8.png"/><Relationship Id="rId12" Type="http://schemas.openxmlformats.org/officeDocument/2006/relationships/customXml" Target="../ink/ink4.xml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1.xml"/><Relationship Id="rId11" Type="http://schemas.openxmlformats.org/officeDocument/2006/relationships/image" Target="../media/image10.png"/><Relationship Id="rId5" Type="http://schemas.openxmlformats.org/officeDocument/2006/relationships/image" Target="../media/image7.emf"/><Relationship Id="rId10" Type="http://schemas.openxmlformats.org/officeDocument/2006/relationships/customXml" Target="../ink/ink3.xml"/><Relationship Id="rId4" Type="http://schemas.openxmlformats.org/officeDocument/2006/relationships/oleObject" Target="../embeddings/oleObject2.bin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83340-AC2E-48B3-9110-29F7F6A12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478" y="0"/>
            <a:ext cx="7681332" cy="724829"/>
          </a:xfrm>
        </p:spPr>
        <p:txBody>
          <a:bodyPr/>
          <a:lstStyle/>
          <a:p>
            <a:pPr algn="ctr"/>
            <a:r>
              <a:rPr lang="en-US" b="1" dirty="0"/>
              <a:t>Running Effective Meetings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E6D4FC-D6D7-4912-8465-AAF85E4658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47032"/>
            <a:ext cx="7681332" cy="5008079"/>
          </a:xfrm>
        </p:spPr>
        <p:txBody>
          <a:bodyPr>
            <a:normAutofit fontScale="25000" lnSpcReduction="20000"/>
          </a:bodyPr>
          <a:lstStyle/>
          <a:p>
            <a:pPr marL="0" indent="0" algn="ctr" eaLnBrk="1" hangingPunct="1">
              <a:buNone/>
            </a:pPr>
            <a:r>
              <a:rPr lang="en-CA" altLang="en-US" sz="8000" b="1" dirty="0"/>
              <a:t>Key Messages – Planning Checklist:</a:t>
            </a:r>
          </a:p>
          <a:p>
            <a:pPr marL="0" indent="0" eaLnBrk="1" hangingPunct="1">
              <a:buNone/>
            </a:pPr>
            <a:endParaRPr lang="en-CA" altLang="en-US" sz="6400" dirty="0"/>
          </a:p>
          <a:p>
            <a:pPr lvl="1" eaLnBrk="1" hangingPunct="1"/>
            <a:r>
              <a:rPr lang="en-CA" altLang="en-US" sz="6400" dirty="0"/>
              <a:t>When conducting meetings, make them ‘POP’ by always including the meeting </a:t>
            </a:r>
            <a:r>
              <a:rPr lang="en-CA" altLang="en-US" sz="6400" b="1" dirty="0"/>
              <a:t>purpose</a:t>
            </a:r>
            <a:r>
              <a:rPr lang="en-CA" altLang="en-US" sz="6400" dirty="0"/>
              <a:t> and </a:t>
            </a:r>
            <a:r>
              <a:rPr lang="en-CA" altLang="en-US" sz="6400" b="1" dirty="0"/>
              <a:t>outcomes</a:t>
            </a:r>
            <a:r>
              <a:rPr lang="en-CA" altLang="en-US" sz="6400" dirty="0"/>
              <a:t> in an agenda.</a:t>
            </a:r>
          </a:p>
          <a:p>
            <a:pPr lvl="1"/>
            <a:r>
              <a:rPr lang="en-US" altLang="en-US" sz="6400" dirty="0"/>
              <a:t>Purpose and Outcomes:  </a:t>
            </a:r>
          </a:p>
          <a:p>
            <a:pPr lvl="2"/>
            <a:r>
              <a:rPr lang="en-US" altLang="en-US" sz="6400" dirty="0"/>
              <a:t>Drive the “thinking” and development of the </a:t>
            </a:r>
            <a:r>
              <a:rPr lang="en-US" altLang="en-US" sz="6400" b="1" dirty="0"/>
              <a:t>process </a:t>
            </a:r>
            <a:r>
              <a:rPr lang="en-US" altLang="en-US" sz="6400" dirty="0"/>
              <a:t>you will follow, which…</a:t>
            </a:r>
            <a:endParaRPr lang="en-US" altLang="en-US" sz="6400" b="1" dirty="0"/>
          </a:p>
          <a:p>
            <a:pPr lvl="2"/>
            <a:r>
              <a:rPr lang="en-US" altLang="en-US" sz="6400" dirty="0"/>
              <a:t>Informs the kind of engagement activities and questions you will use to achieve the outcomes.  </a:t>
            </a:r>
          </a:p>
          <a:p>
            <a:pPr lvl="1" eaLnBrk="1" hangingPunct="1"/>
            <a:r>
              <a:rPr lang="en-CA" altLang="en-US" sz="6400" dirty="0"/>
              <a:t>Have assigned and understood roles (i.e. chair, facilitator, note taker, timekeeper)</a:t>
            </a:r>
          </a:p>
          <a:p>
            <a:pPr lvl="1" eaLnBrk="1" hangingPunct="1"/>
            <a:r>
              <a:rPr lang="en-CA" altLang="en-US" sz="6400" dirty="0"/>
              <a:t>Set meeting norms</a:t>
            </a:r>
          </a:p>
          <a:p>
            <a:pPr lvl="1" eaLnBrk="1" hangingPunct="1"/>
            <a:r>
              <a:rPr lang="en-CA" altLang="en-US" sz="6400" dirty="0"/>
              <a:t>Have clarity on decision-making options to be used</a:t>
            </a:r>
          </a:p>
          <a:p>
            <a:pPr lvl="1" eaLnBrk="1" hangingPunct="1"/>
            <a:r>
              <a:rPr lang="en-CA" altLang="en-US" sz="6400" dirty="0"/>
              <a:t>Manage participation</a:t>
            </a:r>
          </a:p>
          <a:p>
            <a:pPr lvl="1" eaLnBrk="1" hangingPunct="1"/>
            <a:r>
              <a:rPr lang="en-CA" altLang="en-US" sz="6400" dirty="0"/>
              <a:t>Do periodic process checks</a:t>
            </a:r>
          </a:p>
          <a:p>
            <a:pPr lvl="1" eaLnBrk="1" hangingPunct="1"/>
            <a:r>
              <a:rPr lang="en-CA" altLang="en-US" sz="6400" dirty="0"/>
              <a:t>Deploy conflict-management strategies when needed</a:t>
            </a:r>
          </a:p>
          <a:p>
            <a:pPr lvl="1" eaLnBrk="1" hangingPunct="1"/>
            <a:r>
              <a:rPr lang="en-CA" altLang="en-US" sz="6400" dirty="0"/>
              <a:t>Have a process that creates true closure</a:t>
            </a:r>
          </a:p>
          <a:p>
            <a:pPr lvl="1" eaLnBrk="1" hangingPunct="1"/>
            <a:r>
              <a:rPr lang="en-CA" altLang="en-US" sz="6400" dirty="0"/>
              <a:t>Set next steps and follow-up as needed</a:t>
            </a:r>
          </a:p>
          <a:p>
            <a:pPr lvl="1" eaLnBrk="1" hangingPunct="1"/>
            <a:r>
              <a:rPr lang="en-CA" altLang="en-US" sz="6400" dirty="0"/>
              <a:t>Allow for post-meeting evaluation or exit survey</a:t>
            </a:r>
          </a:p>
          <a:p>
            <a:pPr lvl="1" eaLnBrk="1" hangingPunct="1"/>
            <a:endParaRPr lang="en-CA" altLang="en-US" sz="6400" dirty="0"/>
          </a:p>
          <a:p>
            <a:pPr marL="457200" lvl="1" indent="0" algn="ctr">
              <a:buNone/>
            </a:pPr>
            <a:r>
              <a:rPr lang="en-CA" altLang="en-US" sz="6400" b="1" i="1" dirty="0"/>
              <a:t>This structure alone will make your meetings more productive!</a:t>
            </a:r>
          </a:p>
          <a:p>
            <a:pPr marL="457200" lvl="1" indent="0" algn="ctr">
              <a:buNone/>
            </a:pPr>
            <a:endParaRPr lang="en-CA" altLang="en-US" sz="6400" b="1" i="1" dirty="0"/>
          </a:p>
          <a:p>
            <a:pPr marL="457200" lvl="1" indent="0" algn="ctr" eaLnBrk="1" hangingPunct="1">
              <a:buNone/>
            </a:pPr>
            <a:endParaRPr lang="en-CA" altLang="en-US" b="1" i="1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4DD7EC-E704-446F-90AF-BF71B7BF21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8078" y="1237785"/>
            <a:ext cx="3166117" cy="4011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982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F3D11-2792-4F06-82E1-8B2B9F5ED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4623" y="22301"/>
            <a:ext cx="5477030" cy="1092821"/>
          </a:xfrm>
        </p:spPr>
        <p:txBody>
          <a:bodyPr anchor="b">
            <a:normAutofit/>
          </a:bodyPr>
          <a:lstStyle/>
          <a:p>
            <a:pPr algn="ctr"/>
            <a:r>
              <a:rPr lang="en-US" b="1" dirty="0"/>
              <a:t>What Do Facilitators Do?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699199-A7A1-4CF3-ADCE-DA167ECC02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6488" y="1688306"/>
            <a:ext cx="4608900" cy="3471862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150872-9F1B-4115-9142-3C3084480B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271239"/>
            <a:ext cx="5906700" cy="519646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1800" b="1" u="sng" dirty="0"/>
              <a:t>Core Practices of Facilitators</a:t>
            </a:r>
          </a:p>
          <a:p>
            <a:pPr marL="0" indent="0" algn="ctr">
              <a:buNone/>
            </a:pPr>
            <a:endParaRPr lang="en-US" sz="1800" u="sng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Understand needs of the group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Define the session’s goal and objective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Prepare – both content and process (agenda and flow)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Set and model meeting norms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Remain neutral on content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Listen actively to the dialogue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Question, probe, paraphrase, summarize and record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Encourage participation by all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Provide leadership without taking control of outcome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Keep discussions on track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Help manage differences and redirect or ‘park’ items when needed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Achieve closure and identify next steps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Provide and allow for feedback</a:t>
            </a:r>
          </a:p>
          <a:p>
            <a:pPr lvl="1"/>
            <a:endParaRPr lang="en-US" sz="1100" dirty="0"/>
          </a:p>
          <a:p>
            <a:pPr lvl="1"/>
            <a:endParaRPr lang="en-US" sz="1100" dirty="0"/>
          </a:p>
          <a:p>
            <a:pPr lvl="1"/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680918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94F53-6D1B-26CB-76CA-62C6EB0C0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sz="4400" b="1" dirty="0"/>
              <a:t>Meeting and Facilitation Framework</a:t>
            </a:r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9F75618-075B-4235-7DF2-C9031C904D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9253048"/>
              </p:ext>
            </p:extLst>
          </p:nvPr>
        </p:nvGraphicFramePr>
        <p:xfrm>
          <a:off x="838200" y="1158646"/>
          <a:ext cx="10179205" cy="47727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36684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C84AE-5D35-4282-8910-163F485F7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b="1" dirty="0"/>
              <a:t>Running Facilitations and Effective Meetings </a:t>
            </a:r>
            <a:endParaRPr lang="en-US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B65D13-9FA3-4372-B7B5-8EAC7E268A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altLang="en-US" sz="1800" i="1" dirty="0"/>
              <a:t>‘90% of the difference between a good meeting and a bad meeting has to do with process, not content.’</a:t>
            </a:r>
          </a:p>
          <a:p>
            <a:pPr marL="0" indent="0">
              <a:buNone/>
            </a:pPr>
            <a:endParaRPr lang="en-CA" sz="1800" dirty="0"/>
          </a:p>
          <a:p>
            <a:pPr marL="0" indent="0">
              <a:buNone/>
            </a:pPr>
            <a:r>
              <a:rPr lang="en-CA" sz="1800" b="1" u="sng" dirty="0"/>
              <a:t>Key messages:</a:t>
            </a:r>
          </a:p>
          <a:p>
            <a:r>
              <a:rPr lang="en-CA" sz="1800" dirty="0"/>
              <a:t>Have a plan</a:t>
            </a:r>
          </a:p>
          <a:p>
            <a:r>
              <a:rPr lang="en-CA" altLang="en-US" sz="1800" dirty="0"/>
              <a:t>Make your meetings POP!</a:t>
            </a:r>
          </a:p>
          <a:p>
            <a:pPr lvl="1"/>
            <a:r>
              <a:rPr lang="en-CA" sz="1800" dirty="0"/>
              <a:t>Identify </a:t>
            </a:r>
            <a:r>
              <a:rPr lang="en-CA" altLang="en-US" sz="1800" dirty="0"/>
              <a:t>POP (Purpose, Outcomes, Process)</a:t>
            </a:r>
          </a:p>
          <a:p>
            <a:r>
              <a:rPr lang="en-CA" sz="1800" dirty="0"/>
              <a:t>Set norms for engagement, including how decisions will be made</a:t>
            </a:r>
          </a:p>
          <a:p>
            <a:r>
              <a:rPr lang="en-CA" sz="1800" dirty="0"/>
              <a:t>Follow the plan, adjust as needed</a:t>
            </a:r>
          </a:p>
          <a:p>
            <a:r>
              <a:rPr lang="en-CA" altLang="en-US" sz="1800" dirty="0"/>
              <a:t>Deal effectively with conflict or resistance</a:t>
            </a:r>
          </a:p>
          <a:p>
            <a:r>
              <a:rPr lang="en-CA" sz="1800" dirty="0"/>
              <a:t>Summarize and determine next steps </a:t>
            </a:r>
          </a:p>
          <a:p>
            <a:endParaRPr lang="en-US" sz="18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5AE6FED-2F94-4433-B5AE-ED6473E6149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46126" y="2075307"/>
            <a:ext cx="4631473" cy="270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635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C84AE-5D35-4282-8910-163F485F7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b="1" dirty="0"/>
              <a:t>Running Facilitations and Effective Meetings </a:t>
            </a:r>
            <a:endParaRPr lang="en-US" b="1"/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E300AD88-627B-22D2-DA2E-5356A2A63BA3}"/>
              </a:ext>
            </a:extLst>
          </p:cNvPr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45673490"/>
              </p:ext>
            </p:extLst>
          </p:nvPr>
        </p:nvGraphicFramePr>
        <p:xfrm>
          <a:off x="1960491" y="1371091"/>
          <a:ext cx="3414112" cy="480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4663440" imgH="6034898" progId="AcroExch.Document.DC">
                  <p:embed/>
                </p:oleObj>
              </mc:Choice>
              <mc:Fallback>
                <p:oleObj name="Acrobat Document" r:id="rId2" imgW="4663440" imgH="6034898" progId="AcroExch.Document.DC">
                  <p:embed/>
                  <p:pic>
                    <p:nvPicPr>
                      <p:cNvPr id="10" name="Content Placeholder 9">
                        <a:extLst>
                          <a:ext uri="{FF2B5EF4-FFF2-40B4-BE49-F238E27FC236}">
                            <a16:creationId xmlns:a16="http://schemas.microsoft.com/office/drawing/2014/main" id="{E300AD88-627B-22D2-DA2E-5356A2A63BA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960491" y="1371091"/>
                        <a:ext cx="3414112" cy="4802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7AF36A23-22C9-436D-6422-EDC46CB24062}"/>
              </a:ext>
            </a:extLst>
          </p:cNvPr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5441963"/>
              </p:ext>
            </p:extLst>
          </p:nvPr>
        </p:nvGraphicFramePr>
        <p:xfrm>
          <a:off x="6817399" y="1319633"/>
          <a:ext cx="3414110" cy="52247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4" imgW="4663440" imgH="6034898" progId="AcroExch.Document.DC">
                  <p:embed/>
                </p:oleObj>
              </mc:Choice>
              <mc:Fallback>
                <p:oleObj name="Acrobat Document" r:id="rId4" imgW="4663440" imgH="6034898" progId="AcroExch.Document.DC">
                  <p:embed/>
                  <p:pic>
                    <p:nvPicPr>
                      <p:cNvPr id="11" name="Content Placeholder 10">
                        <a:extLst>
                          <a:ext uri="{FF2B5EF4-FFF2-40B4-BE49-F238E27FC236}">
                            <a16:creationId xmlns:a16="http://schemas.microsoft.com/office/drawing/2014/main" id="{7AF36A23-22C9-436D-6422-EDC46CB2406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17399" y="1319633"/>
                        <a:ext cx="3414110" cy="52247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A62681D-402C-C1A4-A44E-DA4725A68C12}"/>
                  </a:ext>
                </a:extLst>
              </p14:cNvPr>
              <p14:cNvContentPartPr/>
              <p14:nvPr/>
            </p14:nvContentPartPr>
            <p14:xfrm>
              <a:off x="7411703" y="4863268"/>
              <a:ext cx="1888200" cy="8366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A62681D-402C-C1A4-A44E-DA4725A68C1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357703" y="4755268"/>
                <a:ext cx="1995840" cy="10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B8F3F12-BC5D-3517-02EE-86F17FEE028D}"/>
                  </a:ext>
                </a:extLst>
              </p14:cNvPr>
              <p14:cNvContentPartPr/>
              <p14:nvPr/>
            </p14:nvContentPartPr>
            <p14:xfrm>
              <a:off x="8954483" y="5591188"/>
              <a:ext cx="464760" cy="374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B8F3F12-BC5D-3517-02EE-86F17FEE028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900483" y="5483188"/>
                <a:ext cx="572400" cy="25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26AB71CC-1CBD-DF8B-0306-8561426E27E9}"/>
                  </a:ext>
                </a:extLst>
              </p14:cNvPr>
              <p14:cNvContentPartPr/>
              <p14:nvPr/>
            </p14:nvContentPartPr>
            <p14:xfrm>
              <a:off x="7757123" y="4809628"/>
              <a:ext cx="1928520" cy="9439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26AB71CC-1CBD-DF8B-0306-8561426E27E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703483" y="4701988"/>
                <a:ext cx="2036160" cy="115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433B669-2C63-0CD1-310A-7CBD52192CC9}"/>
                  </a:ext>
                </a:extLst>
              </p14:cNvPr>
              <p14:cNvContentPartPr/>
              <p14:nvPr/>
            </p14:nvContentPartPr>
            <p14:xfrm>
              <a:off x="7402163" y="4793190"/>
              <a:ext cx="2239920" cy="10407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433B669-2C63-0CD1-310A-7CBD52192CC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348163" y="4685550"/>
                <a:ext cx="2347560" cy="1256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64134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87BBA-7D83-4B14-879E-2D6B59895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pPr algn="ctr"/>
            <a:r>
              <a:rPr lang="en-US" b="1" dirty="0"/>
              <a:t>Planning Meetings – Key Take-Aways</a:t>
            </a:r>
          </a:p>
        </p:txBody>
      </p:sp>
      <p:pic>
        <p:nvPicPr>
          <p:cNvPr id="6" name="Picture 5" descr="A picture containing text, plaque, receipt&#10;&#10;Description automatically generated">
            <a:extLst>
              <a:ext uri="{FF2B5EF4-FFF2-40B4-BE49-F238E27FC236}">
                <a16:creationId xmlns:a16="http://schemas.microsoft.com/office/drawing/2014/main" id="{75C5B753-34AE-46FE-805F-4CB9A8B620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641" y="1555757"/>
            <a:ext cx="4062717" cy="48165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597303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87BBA-7D83-4B14-879E-2D6B59895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pPr algn="ctr"/>
            <a:r>
              <a:rPr lang="en-US" b="1" dirty="0"/>
              <a:t>Planning Meetings – Key Take-Aways</a:t>
            </a:r>
          </a:p>
        </p:txBody>
      </p:sp>
      <p:pic>
        <p:nvPicPr>
          <p:cNvPr id="5" name="Picture 4" descr="A picture containing text, receipt&#10;&#10;Description automatically generated">
            <a:extLst>
              <a:ext uri="{FF2B5EF4-FFF2-40B4-BE49-F238E27FC236}">
                <a16:creationId xmlns:a16="http://schemas.microsoft.com/office/drawing/2014/main" id="{591D6A71-1B3B-4E7F-8033-F5A31E62DF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8321" y="1525661"/>
            <a:ext cx="3655358" cy="46157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20002177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7" id="{3B3FA148-EAFB-9840-9F8D-73C05E7647D2}" vid="{BF328D49-972B-BD47-A6F9-4A2AAD74628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CF73EBDCB67794DB889036CABF0E696" ma:contentTypeVersion="13" ma:contentTypeDescription="Create a new document." ma:contentTypeScope="" ma:versionID="ef267c9200f542ac29e6964c893f6530">
  <xsd:schema xmlns:xsd="http://www.w3.org/2001/XMLSchema" xmlns:xs="http://www.w3.org/2001/XMLSchema" xmlns:p="http://schemas.microsoft.com/office/2006/metadata/properties" xmlns:ns2="435b94f7-2c5c-4fd0-b995-60f91fa672db" xmlns:ns3="4579cb28-afdc-46ab-976b-15bbd931d161" targetNamespace="http://schemas.microsoft.com/office/2006/metadata/properties" ma:root="true" ma:fieldsID="6bb869fe05f272f82886ac0ef9de0673" ns2:_="" ns3:_="">
    <xsd:import namespace="435b94f7-2c5c-4fd0-b995-60f91fa672db"/>
    <xsd:import namespace="4579cb28-afdc-46ab-976b-15bbd931d16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5b94f7-2c5c-4fd0-b995-60f91fa672d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363e751a-39b4-4cf3-ba10-e7af97098ae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79cb28-afdc-46ab-976b-15bbd931d161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c344b2b5-5149-43d9-b5d2-0d57034187d2}" ma:internalName="TaxCatchAll" ma:showField="CatchAllData" ma:web="4579cb28-afdc-46ab-976b-15bbd931d16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579cb28-afdc-46ab-976b-15bbd931d161" xsi:nil="true"/>
    <lcf76f155ced4ddcb4097134ff3c332f xmlns="435b94f7-2c5c-4fd0-b995-60f91fa672d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69EFFEE-9F32-4F9D-9932-34BD0FF9A01F}"/>
</file>

<file path=customXml/itemProps2.xml><?xml version="1.0" encoding="utf-8"?>
<ds:datastoreItem xmlns:ds="http://schemas.openxmlformats.org/officeDocument/2006/customXml" ds:itemID="{0B2D65BD-DDAE-48F4-90A9-0D654D041F81}"/>
</file>

<file path=customXml/itemProps3.xml><?xml version="1.0" encoding="utf-8"?>
<ds:datastoreItem xmlns:ds="http://schemas.openxmlformats.org/officeDocument/2006/customXml" ds:itemID="{D5691165-72CD-419E-85F0-D0C100C66C81}"/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479</Words>
  <Application>Microsoft Office PowerPoint</Application>
  <PresentationFormat>Widescreen</PresentationFormat>
  <Paragraphs>69</Paragraphs>
  <Slides>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2_Office Theme</vt:lpstr>
      <vt:lpstr>Acrobat Document</vt:lpstr>
      <vt:lpstr>Running Effective Meetings</vt:lpstr>
      <vt:lpstr>What Do Facilitators Do?</vt:lpstr>
      <vt:lpstr>Meeting and Facilitation Framework</vt:lpstr>
      <vt:lpstr>Running Facilitations and Effective Meetings </vt:lpstr>
      <vt:lpstr>Running Facilitations and Effective Meetings </vt:lpstr>
      <vt:lpstr>Planning Meetings – Key Take-Aways</vt:lpstr>
      <vt:lpstr>Planning Meetings – Key Take-Aways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Running Effective Meetings</dc:title>
  <dc:creator>Scott Yake</dc:creator>
  <cp:lastModifiedBy>Scott Yake</cp:lastModifiedBy>
  <cp:revision>1</cp:revision>
  <dcterms:created xsi:type="dcterms:W3CDTF">2021-09-15T01:12:02Z</dcterms:created>
  <dcterms:modified xsi:type="dcterms:W3CDTF">2023-10-06T15:43:13Z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0x0101000CF73EBDCB67794DB889036CABF0E696</vt:lpwstr>
  </property>
</Properties>
</file>