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4"/>
    <p:sldMasterId id="2147483705" r:id="rId5"/>
    <p:sldMasterId id="2147483706" r:id="rId6"/>
    <p:sldMasterId id="2147483707" r:id="rId7"/>
    <p:sldMasterId id="2147483708" r:id="rId8"/>
    <p:sldMasterId id="2147483709" r:id="rId9"/>
    <p:sldMasterId id="2147483710" r:id="rId10"/>
  </p:sldMasterIdLst>
  <p:notesMasterIdLst>
    <p:notesMasterId r:id="rId32"/>
  </p:notesMasterIdLst>
  <p:handoutMasterIdLst>
    <p:handoutMasterId r:id="rId33"/>
  </p:handoutMasterIdLst>
  <p:sldIdLst>
    <p:sldId id="259" r:id="rId11"/>
    <p:sldId id="260" r:id="rId12"/>
    <p:sldId id="261" r:id="rId13"/>
    <p:sldId id="262" r:id="rId14"/>
    <p:sldId id="257" r:id="rId15"/>
    <p:sldId id="263" r:id="rId16"/>
    <p:sldId id="279" r:id="rId17"/>
    <p:sldId id="258" r:id="rId18"/>
    <p:sldId id="265" r:id="rId19"/>
    <p:sldId id="264" r:id="rId20"/>
    <p:sldId id="266" r:id="rId21"/>
    <p:sldId id="268" r:id="rId22"/>
    <p:sldId id="269" r:id="rId23"/>
    <p:sldId id="271" r:id="rId24"/>
    <p:sldId id="270" r:id="rId25"/>
    <p:sldId id="277" r:id="rId26"/>
    <p:sldId id="281" r:id="rId27"/>
    <p:sldId id="272" r:id="rId28"/>
    <p:sldId id="273" r:id="rId29"/>
    <p:sldId id="274" r:id="rId30"/>
    <p:sldId id="275" r:id="rId31"/>
  </p:sldIdLst>
  <p:sldSz cx="9144000" cy="6858000" type="screen4x3"/>
  <p:notesSz cx="7315200" cy="9601200"/>
  <p:defaultTextStyle>
    <a:defPPr>
      <a:defRPr lang="en-US"/>
    </a:defPPr>
    <a:lvl1pPr algn="l" defTabSz="457200" rtl="0" eaLnBrk="0" fontAlgn="base" hangingPunct="0">
      <a:spcBef>
        <a:spcPct val="0"/>
      </a:spcBef>
      <a:spcAft>
        <a:spcPct val="0"/>
      </a:spcAft>
      <a:defRPr sz="1600" kern="1200">
        <a:solidFill>
          <a:schemeClr val="tx1"/>
        </a:solidFill>
        <a:latin typeface="Verdana" panose="020B0604030504040204" pitchFamily="34" charset="0"/>
        <a:ea typeface="ヒラギノ角ゴ Pro W3" charset="-128"/>
        <a:cs typeface="+mn-cs"/>
      </a:defRPr>
    </a:lvl1pPr>
    <a:lvl2pPr marL="457200" algn="l" defTabSz="457200" rtl="0" eaLnBrk="0" fontAlgn="base" hangingPunct="0">
      <a:spcBef>
        <a:spcPct val="0"/>
      </a:spcBef>
      <a:spcAft>
        <a:spcPct val="0"/>
      </a:spcAft>
      <a:defRPr sz="1600" kern="1200">
        <a:solidFill>
          <a:schemeClr val="tx1"/>
        </a:solidFill>
        <a:latin typeface="Verdana" panose="020B0604030504040204" pitchFamily="34" charset="0"/>
        <a:ea typeface="ヒラギノ角ゴ Pro W3" charset="-128"/>
        <a:cs typeface="+mn-cs"/>
      </a:defRPr>
    </a:lvl2pPr>
    <a:lvl3pPr marL="914400" algn="l" defTabSz="457200" rtl="0" eaLnBrk="0" fontAlgn="base" hangingPunct="0">
      <a:spcBef>
        <a:spcPct val="0"/>
      </a:spcBef>
      <a:spcAft>
        <a:spcPct val="0"/>
      </a:spcAft>
      <a:defRPr sz="1600" kern="1200">
        <a:solidFill>
          <a:schemeClr val="tx1"/>
        </a:solidFill>
        <a:latin typeface="Verdana" panose="020B0604030504040204" pitchFamily="34" charset="0"/>
        <a:ea typeface="ヒラギノ角ゴ Pro W3" charset="-128"/>
        <a:cs typeface="+mn-cs"/>
      </a:defRPr>
    </a:lvl3pPr>
    <a:lvl4pPr marL="1371600" algn="l" defTabSz="457200" rtl="0" eaLnBrk="0" fontAlgn="base" hangingPunct="0">
      <a:spcBef>
        <a:spcPct val="0"/>
      </a:spcBef>
      <a:spcAft>
        <a:spcPct val="0"/>
      </a:spcAft>
      <a:defRPr sz="1600" kern="1200">
        <a:solidFill>
          <a:schemeClr val="tx1"/>
        </a:solidFill>
        <a:latin typeface="Verdana" panose="020B0604030504040204" pitchFamily="34" charset="0"/>
        <a:ea typeface="ヒラギノ角ゴ Pro W3" charset="-128"/>
        <a:cs typeface="+mn-cs"/>
      </a:defRPr>
    </a:lvl4pPr>
    <a:lvl5pPr marL="1828800" algn="l" defTabSz="457200" rtl="0" eaLnBrk="0" fontAlgn="base" hangingPunct="0">
      <a:spcBef>
        <a:spcPct val="0"/>
      </a:spcBef>
      <a:spcAft>
        <a:spcPct val="0"/>
      </a:spcAft>
      <a:defRPr sz="1600" kern="1200">
        <a:solidFill>
          <a:schemeClr val="tx1"/>
        </a:solidFill>
        <a:latin typeface="Verdana" panose="020B0604030504040204" pitchFamily="34" charset="0"/>
        <a:ea typeface="ヒラギノ角ゴ Pro W3" charset="-128"/>
        <a:cs typeface="+mn-cs"/>
      </a:defRPr>
    </a:lvl5pPr>
    <a:lvl6pPr marL="2286000" algn="l" defTabSz="914400" rtl="0" eaLnBrk="1" latinLnBrk="0" hangingPunct="1">
      <a:defRPr sz="1600" kern="1200">
        <a:solidFill>
          <a:schemeClr val="tx1"/>
        </a:solidFill>
        <a:latin typeface="Verdana" panose="020B0604030504040204" pitchFamily="34" charset="0"/>
        <a:ea typeface="ヒラギノ角ゴ Pro W3" charset="-128"/>
        <a:cs typeface="+mn-cs"/>
      </a:defRPr>
    </a:lvl6pPr>
    <a:lvl7pPr marL="2743200" algn="l" defTabSz="914400" rtl="0" eaLnBrk="1" latinLnBrk="0" hangingPunct="1">
      <a:defRPr sz="1600" kern="1200">
        <a:solidFill>
          <a:schemeClr val="tx1"/>
        </a:solidFill>
        <a:latin typeface="Verdana" panose="020B0604030504040204" pitchFamily="34" charset="0"/>
        <a:ea typeface="ヒラギノ角ゴ Pro W3" charset="-128"/>
        <a:cs typeface="+mn-cs"/>
      </a:defRPr>
    </a:lvl7pPr>
    <a:lvl8pPr marL="3200400" algn="l" defTabSz="914400" rtl="0" eaLnBrk="1" latinLnBrk="0" hangingPunct="1">
      <a:defRPr sz="1600" kern="1200">
        <a:solidFill>
          <a:schemeClr val="tx1"/>
        </a:solidFill>
        <a:latin typeface="Verdana" panose="020B0604030504040204" pitchFamily="34" charset="0"/>
        <a:ea typeface="ヒラギノ角ゴ Pro W3" charset="-128"/>
        <a:cs typeface="+mn-cs"/>
      </a:defRPr>
    </a:lvl8pPr>
    <a:lvl9pPr marL="3657600" algn="l" defTabSz="914400" rtl="0" eaLnBrk="1" latinLnBrk="0" hangingPunct="1">
      <a:defRPr sz="1600" kern="1200">
        <a:solidFill>
          <a:schemeClr val="tx1"/>
        </a:solidFill>
        <a:latin typeface="Verdana" panose="020B0604030504040204" pitchFamily="34" charset="0"/>
        <a:ea typeface="ヒラギノ角ゴ Pro W3" charset="-128"/>
        <a:cs typeface="+mn-cs"/>
      </a:defRPr>
    </a:lvl9pPr>
  </p:defaultTextStyle>
  <p:extLst>
    <p:ext uri="{EFAFB233-063F-42B5-8137-9DF3F51BA10A}">
      <p15:sldGuideLst xmlns:p15="http://schemas.microsoft.com/office/powerpoint/2012/main">
        <p15:guide id="1" orient="horz" pos="4160">
          <p15:clr>
            <a:srgbClr val="A4A3A4"/>
          </p15:clr>
        </p15:guide>
        <p15:guide id="2" orient="horz" pos="3253">
          <p15:clr>
            <a:srgbClr val="A4A3A4"/>
          </p15:clr>
        </p15:guide>
        <p15:guide id="3" orient="horz" pos="1478">
          <p15:clr>
            <a:srgbClr val="A4A3A4"/>
          </p15:clr>
        </p15:guide>
        <p15:guide id="4" orient="horz" pos="1857">
          <p15:clr>
            <a:srgbClr val="A4A3A4"/>
          </p15:clr>
        </p15:guide>
        <p15:guide id="5" orient="horz" pos="1180">
          <p15:clr>
            <a:srgbClr val="A4A3A4"/>
          </p15:clr>
        </p15:guide>
        <p15:guide id="6" pos="2880">
          <p15:clr>
            <a:srgbClr val="A4A3A4"/>
          </p15:clr>
        </p15:guide>
        <p15:guide id="7" pos="5552">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B41F20"/>
    <a:srgbClr val="CC3300"/>
    <a:srgbClr val="000000"/>
    <a:srgbClr val="005581"/>
    <a:srgbClr val="F79020"/>
    <a:srgbClr val="003366"/>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985" autoAdjust="0"/>
  </p:normalViewPr>
  <p:slideViewPr>
    <p:cSldViewPr snapToGrid="0">
      <p:cViewPr varScale="1">
        <p:scale>
          <a:sx n="48" d="100"/>
          <a:sy n="48" d="100"/>
        </p:scale>
        <p:origin x="2292" y="60"/>
      </p:cViewPr>
      <p:guideLst>
        <p:guide orient="horz" pos="4160"/>
        <p:guide orient="horz" pos="3253"/>
        <p:guide orient="horz" pos="1478"/>
        <p:guide orient="horz" pos="1857"/>
        <p:guide orient="horz" pos="1180"/>
        <p:guide pos="2880"/>
        <p:guide pos="5552"/>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591A2B07-90C9-498D-2A25-85E02406B7F8}"/>
              </a:ext>
            </a:extLst>
          </p:cNvPr>
          <p:cNvSpPr>
            <a:spLocks noGrp="1" noChangeArrowheads="1"/>
          </p:cNvSpPr>
          <p:nvPr>
            <p:ph type="hdr" sz="quarter"/>
          </p:nvPr>
        </p:nvSpPr>
        <p:spPr bwMode="auto">
          <a:xfrm>
            <a:off x="0" y="0"/>
            <a:ext cx="3170238" cy="479425"/>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ltLang="en-US"/>
          </a:p>
        </p:txBody>
      </p:sp>
      <p:sp>
        <p:nvSpPr>
          <p:cNvPr id="149507" name="Rectangle 3">
            <a:extLst>
              <a:ext uri="{FF2B5EF4-FFF2-40B4-BE49-F238E27FC236}">
                <a16:creationId xmlns:a16="http://schemas.microsoft.com/office/drawing/2014/main" id="{F563F991-D5EB-D346-13A7-232FDA6B8396}"/>
              </a:ext>
            </a:extLst>
          </p:cNvPr>
          <p:cNvSpPr>
            <a:spLocks noGrp="1" noChangeArrowheads="1"/>
          </p:cNvSpPr>
          <p:nvPr>
            <p:ph type="dt" sz="quarter" idx="1"/>
          </p:nvPr>
        </p:nvSpPr>
        <p:spPr bwMode="auto">
          <a:xfrm>
            <a:off x="4143375" y="0"/>
            <a:ext cx="3170238" cy="4794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AE9B254A-83D9-4216-9F7D-BF50EF035CD8}" type="datetime1">
              <a:rPr lang="en-US" altLang="en-US"/>
              <a:pPr>
                <a:defRPr/>
              </a:pPr>
              <a:t>3/22/2024</a:t>
            </a:fld>
            <a:endParaRPr lang="en-US" altLang="en-US"/>
          </a:p>
        </p:txBody>
      </p:sp>
      <p:sp>
        <p:nvSpPr>
          <p:cNvPr id="149508" name="Rectangle 4">
            <a:extLst>
              <a:ext uri="{FF2B5EF4-FFF2-40B4-BE49-F238E27FC236}">
                <a16:creationId xmlns:a16="http://schemas.microsoft.com/office/drawing/2014/main" id="{6B889683-B52D-41A7-C772-2F98FB0DA151}"/>
              </a:ext>
            </a:extLst>
          </p:cNvPr>
          <p:cNvSpPr>
            <a:spLocks noGrp="1" noChangeArrowheads="1"/>
          </p:cNvSpPr>
          <p:nvPr>
            <p:ph type="ftr" sz="quarter" idx="2"/>
          </p:nvPr>
        </p:nvSpPr>
        <p:spPr bwMode="auto">
          <a:xfrm>
            <a:off x="0" y="9120188"/>
            <a:ext cx="3170238" cy="479425"/>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ltLang="en-US"/>
          </a:p>
        </p:txBody>
      </p:sp>
      <p:sp>
        <p:nvSpPr>
          <p:cNvPr id="149509" name="Rectangle 5">
            <a:extLst>
              <a:ext uri="{FF2B5EF4-FFF2-40B4-BE49-F238E27FC236}">
                <a16:creationId xmlns:a16="http://schemas.microsoft.com/office/drawing/2014/main" id="{864A337C-BC4B-0E55-DC78-44E52865DD34}"/>
              </a:ext>
            </a:extLst>
          </p:cNvPr>
          <p:cNvSpPr>
            <a:spLocks noGrp="1" noChangeArrowheads="1"/>
          </p:cNvSpPr>
          <p:nvPr>
            <p:ph type="sldNum" sz="quarter" idx="3"/>
          </p:nvPr>
        </p:nvSpPr>
        <p:spPr bwMode="auto">
          <a:xfrm>
            <a:off x="4143375" y="9120188"/>
            <a:ext cx="3170238" cy="479425"/>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0" hangingPunct="0">
              <a:defRPr sz="1200" smtClean="0"/>
            </a:lvl1pPr>
          </a:lstStyle>
          <a:p>
            <a:pPr>
              <a:defRPr/>
            </a:pPr>
            <a:fld id="{C2C22DFC-A9DF-4F65-AD1A-9D1A05F30546}"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B4C9570-FDFC-A10D-963B-F5C0ECA14B55}"/>
              </a:ext>
            </a:extLst>
          </p:cNvPr>
          <p:cNvSpPr>
            <a:spLocks noGrp="1"/>
          </p:cNvSpPr>
          <p:nvPr>
            <p:ph type="hdr" sz="quarter"/>
          </p:nvPr>
        </p:nvSpPr>
        <p:spPr bwMode="auto">
          <a:xfrm>
            <a:off x="0" y="0"/>
            <a:ext cx="3170238" cy="479425"/>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defTabSz="482600" eaLnBrk="1" hangingPunct="1">
              <a:defRPr sz="1300"/>
            </a:lvl1pPr>
          </a:lstStyle>
          <a:p>
            <a:pPr>
              <a:defRPr/>
            </a:pPr>
            <a:endParaRPr lang="en-US" altLang="en-US"/>
          </a:p>
        </p:txBody>
      </p:sp>
      <p:sp>
        <p:nvSpPr>
          <p:cNvPr id="3" name="Date Placeholder 2">
            <a:extLst>
              <a:ext uri="{FF2B5EF4-FFF2-40B4-BE49-F238E27FC236}">
                <a16:creationId xmlns:a16="http://schemas.microsoft.com/office/drawing/2014/main" id="{63C23C84-88C8-1A06-5E94-863F3923BC44}"/>
              </a:ext>
            </a:extLst>
          </p:cNvPr>
          <p:cNvSpPr>
            <a:spLocks noGrp="1"/>
          </p:cNvSpPr>
          <p:nvPr>
            <p:ph type="dt" idx="1"/>
          </p:nvPr>
        </p:nvSpPr>
        <p:spPr bwMode="auto">
          <a:xfrm>
            <a:off x="4143375" y="0"/>
            <a:ext cx="3170238" cy="479425"/>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algn="r" defTabSz="482600" eaLnBrk="1" hangingPunct="1">
              <a:defRPr sz="1300" smtClean="0"/>
            </a:lvl1pPr>
          </a:lstStyle>
          <a:p>
            <a:pPr>
              <a:defRPr/>
            </a:pPr>
            <a:fld id="{53DFB141-1DE6-420E-9242-89482B3AE006}" type="datetime1">
              <a:rPr lang="en-US" altLang="en-US"/>
              <a:pPr>
                <a:defRPr/>
              </a:pPr>
              <a:t>3/22/2024</a:t>
            </a:fld>
            <a:endParaRPr lang="en-US" altLang="en-US"/>
          </a:p>
        </p:txBody>
      </p:sp>
      <p:sp>
        <p:nvSpPr>
          <p:cNvPr id="4" name="Slide Image Placeholder 3">
            <a:extLst>
              <a:ext uri="{FF2B5EF4-FFF2-40B4-BE49-F238E27FC236}">
                <a16:creationId xmlns:a16="http://schemas.microsoft.com/office/drawing/2014/main" id="{2365F882-A8E6-AF4C-C55B-834CBEF30AA0}"/>
              </a:ext>
            </a:extLst>
          </p:cNvPr>
          <p:cNvSpPr>
            <a:spLocks noGrp="1" noRot="1" noChangeAspect="1"/>
          </p:cNvSpPr>
          <p:nvPr>
            <p:ph type="sldImg" idx="2"/>
          </p:nvPr>
        </p:nvSpPr>
        <p:spPr bwMode="auto">
          <a:xfrm>
            <a:off x="1257300" y="720725"/>
            <a:ext cx="4800600" cy="3600450"/>
          </a:xfrm>
          <a:prstGeom prst="rect">
            <a:avLst/>
          </a:prstGeom>
          <a:noFill/>
          <a:ln w="12700">
            <a:solidFill>
              <a:srgbClr val="000000"/>
            </a:solidFill>
            <a:miter lim="800000"/>
            <a:headEnd/>
            <a:tailEnd/>
          </a:ln>
        </p:spPr>
        <p:txBody>
          <a:bodyPr vert="horz" wrap="square" lIns="96661" tIns="48331" rIns="96661" bIns="48331" numCol="1" anchor="ctr" anchorCtr="0" compatLnSpc="1">
            <a:prstTxWarp prst="textNoShape">
              <a:avLst/>
            </a:prstTxWarp>
          </a:bodyPr>
          <a:lstStyle/>
          <a:p>
            <a:pPr lvl="0"/>
            <a:endParaRPr lang="en-US" altLang="en-US" noProof="0"/>
          </a:p>
        </p:txBody>
      </p:sp>
      <p:sp>
        <p:nvSpPr>
          <p:cNvPr id="5" name="Notes Placeholder 4">
            <a:extLst>
              <a:ext uri="{FF2B5EF4-FFF2-40B4-BE49-F238E27FC236}">
                <a16:creationId xmlns:a16="http://schemas.microsoft.com/office/drawing/2014/main" id="{043C3B09-F6CB-D1A2-A05E-2120C4833407}"/>
              </a:ext>
            </a:extLst>
          </p:cNvPr>
          <p:cNvSpPr>
            <a:spLocks noGrp="1"/>
          </p:cNvSpPr>
          <p:nvPr>
            <p:ph type="body" sz="quarter" idx="3"/>
          </p:nvPr>
        </p:nvSpPr>
        <p:spPr bwMode="auto">
          <a:xfrm>
            <a:off x="731838" y="4560888"/>
            <a:ext cx="5851525" cy="4319587"/>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6" name="Footer Placeholder 5">
            <a:extLst>
              <a:ext uri="{FF2B5EF4-FFF2-40B4-BE49-F238E27FC236}">
                <a16:creationId xmlns:a16="http://schemas.microsoft.com/office/drawing/2014/main" id="{D2BB0021-C0E8-9A45-CD61-BDFF87569C89}"/>
              </a:ext>
            </a:extLst>
          </p:cNvPr>
          <p:cNvSpPr>
            <a:spLocks noGrp="1"/>
          </p:cNvSpPr>
          <p:nvPr>
            <p:ph type="ftr" sz="quarter" idx="4"/>
          </p:nvPr>
        </p:nvSpPr>
        <p:spPr bwMode="auto">
          <a:xfrm>
            <a:off x="0" y="9120188"/>
            <a:ext cx="3170238" cy="479425"/>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defTabSz="482600" eaLnBrk="1" hangingPunct="1">
              <a:defRPr sz="1300"/>
            </a:lvl1pPr>
          </a:lstStyle>
          <a:p>
            <a:pPr>
              <a:defRPr/>
            </a:pPr>
            <a:endParaRPr lang="en-US" altLang="en-US"/>
          </a:p>
        </p:txBody>
      </p:sp>
      <p:sp>
        <p:nvSpPr>
          <p:cNvPr id="7" name="Slide Number Placeholder 6">
            <a:extLst>
              <a:ext uri="{FF2B5EF4-FFF2-40B4-BE49-F238E27FC236}">
                <a16:creationId xmlns:a16="http://schemas.microsoft.com/office/drawing/2014/main" id="{74C5DD98-B2C3-819E-DDEA-A7CCC4DFA4FA}"/>
              </a:ext>
            </a:extLst>
          </p:cNvPr>
          <p:cNvSpPr>
            <a:spLocks noGrp="1"/>
          </p:cNvSpPr>
          <p:nvPr>
            <p:ph type="sldNum" sz="quarter" idx="5"/>
          </p:nvPr>
        </p:nvSpPr>
        <p:spPr bwMode="auto">
          <a:xfrm>
            <a:off x="4143375" y="9120188"/>
            <a:ext cx="3170238" cy="479425"/>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algn="r" defTabSz="482600" eaLnBrk="1" hangingPunct="1">
              <a:defRPr sz="1300" smtClean="0"/>
            </a:lvl1pPr>
          </a:lstStyle>
          <a:p>
            <a:pPr>
              <a:defRPr/>
            </a:pPr>
            <a:fld id="{EDF50FF6-6DBB-4FF5-B13A-CC86C63C4CD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ヒラギノ角ゴ Pro W3" pitchFamily="4" charset="-128"/>
        <a:cs typeface="ヒラギノ角ゴ Pro W3" pitchFamily="4" charset="-128"/>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pitchFamily="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pitchFamily="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pitchFamily="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pitchFamily="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31FE159F-9A62-233F-36DC-4FE1B388F5B9}"/>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FFB5AEEA-647D-22DA-FD2A-3B4CC4C794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dirty="0">
                <a:latin typeface="Verdana" panose="020B0604030504040204" pitchFamily="34" charset="0"/>
                <a:ea typeface="ヒラギノ角ゴ Pro W3" charset="-128"/>
              </a:rPr>
              <a:t>Presenter introduces themself, topic and students attending the presentation.</a:t>
            </a:r>
          </a:p>
          <a:p>
            <a:pPr eaLnBrk="1" hangingPunct="1">
              <a:spcBef>
                <a:spcPct val="0"/>
              </a:spcBef>
            </a:pPr>
            <a:r>
              <a:rPr lang="en-US" altLang="en-US" sz="1000" dirty="0">
                <a:latin typeface="Verdana" panose="020B0604030504040204" pitchFamily="34" charset="0"/>
                <a:ea typeface="ヒラギノ角ゴ Pro W3" charset="-128"/>
              </a:rPr>
              <a:t>- Go around the room to give everyone a chance to say their name and a fun fact about themselves.</a:t>
            </a:r>
          </a:p>
        </p:txBody>
      </p:sp>
      <p:sp>
        <p:nvSpPr>
          <p:cNvPr id="33796" name="Slide Number Placeholder 3">
            <a:extLst>
              <a:ext uri="{FF2B5EF4-FFF2-40B4-BE49-F238E27FC236}">
                <a16:creationId xmlns:a16="http://schemas.microsoft.com/office/drawing/2014/main" id="{9DA13834-BA83-65B6-1385-3CB141ED98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F749DAC3-D61F-476D-B9C1-EA2B81284A7A}" type="slidenum">
              <a:rPr lang="en-US" altLang="en-US" sz="1300">
                <a:latin typeface="Verdana" panose="020B0604030504040204" pitchFamily="34" charset="0"/>
              </a:rPr>
              <a:pPr>
                <a:spcBef>
                  <a:spcPct val="0"/>
                </a:spcBef>
              </a:pPr>
              <a:t>1</a:t>
            </a:fld>
            <a:endParaRPr lang="en-US" altLang="en-US" sz="1300">
              <a:latin typeface="Verdan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C1473050-74B6-F453-1403-B935973E1FDA}"/>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7317337B-CDD2-4FBA-47F7-7F4BFEF73A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b="1" i="1" dirty="0">
                <a:latin typeface="Verdana"/>
                <a:ea typeface="ヒラギノ角ゴ Pro W3"/>
              </a:rPr>
              <a:t>Bottom of </a:t>
            </a:r>
            <a:r>
              <a:rPr lang="en-US" altLang="en-US" sz="1000" b="1" u="sng" dirty="0">
                <a:latin typeface="Verdana"/>
                <a:ea typeface="ヒラギノ角ゴ Pro W3"/>
              </a:rPr>
              <a:t>page 8</a:t>
            </a:r>
            <a:r>
              <a:rPr lang="en-US" altLang="en-US" sz="1000" b="1" i="1" dirty="0">
                <a:latin typeface="Verdana"/>
                <a:ea typeface="ヒラギノ角ゴ Pro W3"/>
              </a:rPr>
              <a:t> in EP Guide.</a:t>
            </a:r>
          </a:p>
          <a:p>
            <a:pPr eaLnBrk="1" hangingPunct="1">
              <a:spcBef>
                <a:spcPct val="0"/>
              </a:spcBef>
            </a:pPr>
            <a:endParaRPr lang="en-US" altLang="en-US" sz="1000" b="1" i="1" dirty="0">
              <a:latin typeface="Verdana" panose="020B0604030504040204" pitchFamily="34" charset="0"/>
              <a:ea typeface="ヒラギノ角ゴ Pro W3" charset="-128"/>
            </a:endParaRPr>
          </a:p>
          <a:p>
            <a:pPr eaLnBrk="1" hangingPunct="1">
              <a:spcBef>
                <a:spcPct val="0"/>
              </a:spcBef>
            </a:pPr>
            <a:endParaRPr lang="en-US" altLang="en-US" sz="1000" dirty="0">
              <a:latin typeface="Verdana" panose="020B0604030504040204" pitchFamily="34" charset="0"/>
              <a:ea typeface="ヒラギノ角ゴ Pro W3" charset="-128"/>
            </a:endParaRPr>
          </a:p>
          <a:p>
            <a:pPr eaLnBrk="1" hangingPunct="1">
              <a:spcBef>
                <a:spcPct val="0"/>
              </a:spcBef>
            </a:pPr>
            <a:r>
              <a:rPr lang="en-US" altLang="en-US" sz="1000" dirty="0">
                <a:latin typeface="Verdana"/>
                <a:ea typeface="ヒラギノ角ゴ Pro W3"/>
              </a:rPr>
              <a:t>Consider the following: </a:t>
            </a:r>
          </a:p>
          <a:p>
            <a:pPr lvl="1" eaLnBrk="1" hangingPunct="1">
              <a:spcBef>
                <a:spcPct val="0"/>
              </a:spcBef>
            </a:pPr>
            <a:endParaRPr lang="en-US" altLang="en-US" sz="1000" dirty="0">
              <a:latin typeface="Verdana" panose="020B0604030504040204" pitchFamily="34" charset="0"/>
              <a:ea typeface="ヒラギノ角ゴ Pro W3" charset="-128"/>
            </a:endParaRPr>
          </a:p>
          <a:p>
            <a:pPr lvl="1" eaLnBrk="1" hangingPunct="1">
              <a:spcBef>
                <a:spcPct val="0"/>
              </a:spcBef>
              <a:buFontTx/>
              <a:buChar char="•"/>
            </a:pPr>
            <a:r>
              <a:rPr lang="en-US" altLang="en-US" sz="1000" dirty="0">
                <a:solidFill>
                  <a:srgbClr val="000000"/>
                </a:solidFill>
                <a:latin typeface="Verdana"/>
                <a:ea typeface="ヒラギノ角ゴ Pro W3"/>
              </a:rPr>
              <a:t>Locate all emergency exits from each room in their home</a:t>
            </a:r>
            <a:endParaRPr lang="en-US" altLang="en-US" sz="1000" dirty="0">
              <a:latin typeface="Verdana"/>
              <a:ea typeface="ヒラギノ角ゴ Pro W3"/>
            </a:endParaRPr>
          </a:p>
          <a:p>
            <a:pPr lvl="1" eaLnBrk="1" hangingPunct="1">
              <a:spcBef>
                <a:spcPct val="0"/>
              </a:spcBef>
              <a:buFontTx/>
              <a:buChar char="•"/>
            </a:pPr>
            <a:r>
              <a:rPr lang="en-US" altLang="en-US" sz="1000" dirty="0">
                <a:latin typeface="Verdana"/>
                <a:ea typeface="ヒラギノ角ゴ Pro W3"/>
              </a:rPr>
              <a:t>Plan escape routes and means of egress from the </a:t>
            </a:r>
            <a:r>
              <a:rPr lang="en-US" altLang="en-US" sz="1000" dirty="0" err="1">
                <a:latin typeface="Verdana"/>
                <a:ea typeface="ヒラギノ角ゴ Pro W3"/>
              </a:rPr>
              <a:t>neighbourhood</a:t>
            </a:r>
            <a:r>
              <a:rPr lang="en-US" altLang="en-US" sz="1000" dirty="0">
                <a:latin typeface="Verdana"/>
                <a:ea typeface="ヒラギノ角ゴ Pro W3"/>
              </a:rPr>
              <a:t> (explain Egress if necessary).</a:t>
            </a:r>
            <a:endParaRPr lang="en-US" altLang="en-US" sz="1000" dirty="0">
              <a:latin typeface="Verdana"/>
            </a:endParaRPr>
          </a:p>
          <a:p>
            <a:pPr lvl="1" eaLnBrk="1" hangingPunct="1">
              <a:spcBef>
                <a:spcPct val="0"/>
              </a:spcBef>
              <a:buFont typeface="Arial"/>
              <a:buChar char="•"/>
            </a:pPr>
            <a:r>
              <a:rPr lang="en-US" altLang="en-US" sz="1000" dirty="0">
                <a:latin typeface="Verdana"/>
                <a:ea typeface="ヒラギノ角ゴ Pro W3"/>
              </a:rPr>
              <a:t>Designate a family meeting area. Ideally, this meeting spot should be off your property, for example, The basketball court across the street. Be sure to share this information with all household members. </a:t>
            </a:r>
            <a:br>
              <a:rPr lang="en-US" altLang="en-US" sz="1000" dirty="0">
                <a:latin typeface="Verdana"/>
                <a:ea typeface="ヒラギノ角ゴ Pro W3"/>
              </a:rPr>
            </a:br>
            <a:br>
              <a:rPr lang="en-US" altLang="en-US" sz="1000" dirty="0">
                <a:latin typeface="Verdana"/>
                <a:ea typeface="ヒラギノ角ゴ Pro W3"/>
              </a:rPr>
            </a:br>
            <a:r>
              <a:rPr lang="en-US" altLang="en-US" sz="1000" dirty="0">
                <a:latin typeface="Verdana"/>
                <a:ea typeface="ヒラギノ角ゴ Pro W3"/>
              </a:rPr>
              <a:t>Does anybody know why that would be? </a:t>
            </a:r>
          </a:p>
          <a:p>
            <a:pPr lvl="1">
              <a:spcBef>
                <a:spcPct val="0"/>
              </a:spcBef>
            </a:pPr>
            <a:endParaRPr lang="en-US" altLang="en-US" sz="1000" dirty="0">
              <a:latin typeface="Verdana"/>
              <a:ea typeface="ヒラギノ角ゴ Pro W3"/>
            </a:endParaRPr>
          </a:p>
          <a:p>
            <a:pPr lvl="1">
              <a:spcBef>
                <a:spcPct val="0"/>
              </a:spcBef>
              <a:buFont typeface="Arial"/>
            </a:pPr>
            <a:r>
              <a:rPr lang="en-US" altLang="en-US" sz="1000" dirty="0">
                <a:latin typeface="Verdana"/>
                <a:ea typeface="ヒラギノ角ゴ Pro W3"/>
              </a:rPr>
              <a:t> - If the threat is in your home, you should ensure you are far enough away from the hazard area to be safe.</a:t>
            </a:r>
            <a:endParaRPr lang="en-US" dirty="0">
              <a:cs typeface="Calibri"/>
            </a:endParaRPr>
          </a:p>
          <a:p>
            <a:pPr lvl="1">
              <a:spcBef>
                <a:spcPct val="0"/>
              </a:spcBef>
              <a:buFont typeface="Arial"/>
              <a:buChar char="•"/>
            </a:pPr>
            <a:endParaRPr lang="en-US" altLang="en-US" sz="1000" dirty="0">
              <a:latin typeface="Verdana"/>
              <a:ea typeface="ヒラギノ角ゴ Pro W3"/>
            </a:endParaRPr>
          </a:p>
          <a:p>
            <a:pPr lvl="1">
              <a:spcBef>
                <a:spcPct val="0"/>
              </a:spcBef>
              <a:buFont typeface="Arial"/>
              <a:buChar char="•"/>
            </a:pPr>
            <a:r>
              <a:rPr lang="en-US" altLang="en-US" sz="1000" dirty="0">
                <a:latin typeface="Verdana"/>
                <a:ea typeface="ヒラギノ角ゴ Pro W3"/>
              </a:rPr>
              <a:t>Once you have a family plan, feel free to share your plan with neighbours to discuss and encourage them to create their own plans. </a:t>
            </a:r>
            <a:endParaRPr lang="en-US" dirty="0">
              <a:latin typeface="Calibri"/>
              <a:ea typeface="ヒラギノ角ゴ Pro W3"/>
              <a:cs typeface="Calibri"/>
            </a:endParaRPr>
          </a:p>
          <a:p>
            <a:pPr lvl="1">
              <a:spcBef>
                <a:spcPct val="0"/>
              </a:spcBef>
            </a:pPr>
            <a:endParaRPr lang="en-US" altLang="en-US" sz="1000" dirty="0">
              <a:latin typeface="Verdana"/>
              <a:ea typeface="ヒラギノ角ゴ Pro W3"/>
            </a:endParaRPr>
          </a:p>
          <a:p>
            <a:pPr marL="457200" marR="0" lvl="1" indent="0" algn="l" defTabSz="457200" rtl="0" eaLnBrk="0" fontAlgn="base" latinLnBrk="0" hangingPunct="0">
              <a:lnSpc>
                <a:spcPct val="100000"/>
              </a:lnSpc>
              <a:spcBef>
                <a:spcPct val="0"/>
              </a:spcBef>
              <a:spcAft>
                <a:spcPct val="0"/>
              </a:spcAft>
              <a:buClrTx/>
              <a:buSzTx/>
              <a:buFontTx/>
              <a:buNone/>
              <a:tabLst/>
              <a:defRPr/>
            </a:pPr>
            <a:r>
              <a:rPr lang="en-US" altLang="en-US" sz="1000" dirty="0">
                <a:latin typeface="Verdana"/>
                <a:ea typeface="ヒラギノ角ゴ Pro W3"/>
              </a:rPr>
              <a:t>It’s good practice to get to know your neighbours, it is an important part of situational awareness to share resources, exchange information and ideas. </a:t>
            </a:r>
          </a:p>
          <a:p>
            <a:pPr lvl="1">
              <a:spcBef>
                <a:spcPct val="0"/>
              </a:spcBef>
            </a:pPr>
            <a:endParaRPr lang="en-US" altLang="en-US" sz="1000" dirty="0">
              <a:latin typeface="Verdana"/>
              <a:ea typeface="ヒラギノ角ゴ Pro W3"/>
            </a:endParaRPr>
          </a:p>
          <a:p>
            <a:pPr lvl="1" eaLnBrk="1" hangingPunct="1">
              <a:spcBef>
                <a:spcPct val="0"/>
              </a:spcBef>
              <a:buFontTx/>
              <a:buNone/>
            </a:pPr>
            <a:r>
              <a:rPr lang="en-US" altLang="en-US" sz="1000" dirty="0">
                <a:latin typeface="Verdana"/>
                <a:ea typeface="ヒラギノ角ゴ Pro W3"/>
              </a:rPr>
              <a:t>Meeting with community members can ensure that neighbours that may have physical or cognitive impairments are identified and plans can be made accordingly. It can also prompt others to consider their own emergency plans. </a:t>
            </a:r>
          </a:p>
          <a:p>
            <a:pPr lvl="1">
              <a:spcBef>
                <a:spcPct val="0"/>
              </a:spcBef>
            </a:pPr>
            <a:endParaRPr lang="en-US" altLang="en-US" sz="1000" dirty="0">
              <a:latin typeface="Verdana"/>
              <a:ea typeface="ヒラギノ角ゴ Pro W3"/>
            </a:endParaRPr>
          </a:p>
          <a:p>
            <a:pPr lvl="1">
              <a:spcBef>
                <a:spcPct val="0"/>
              </a:spcBef>
            </a:pPr>
            <a:r>
              <a:rPr lang="en-US" altLang="en-US" sz="1000" dirty="0">
                <a:latin typeface="Verdana"/>
                <a:ea typeface="ヒラギノ角ゴ Pro W3"/>
              </a:rPr>
              <a:t>Only evacuate when told to. Stay connected so you can hear directives. </a:t>
            </a:r>
          </a:p>
          <a:p>
            <a:pPr lvl="1">
              <a:spcBef>
                <a:spcPct val="0"/>
              </a:spcBef>
              <a:buChar char="•"/>
            </a:pPr>
            <a:endParaRPr lang="en-US" altLang="en-US" sz="1000" dirty="0">
              <a:latin typeface="Verdana"/>
              <a:ea typeface="ヒラギノ角ゴ Pro W3"/>
            </a:endParaRPr>
          </a:p>
          <a:p>
            <a:pPr lvl="1">
              <a:spcBef>
                <a:spcPct val="0"/>
              </a:spcBef>
              <a:buChar char="•"/>
            </a:pPr>
            <a:endParaRPr lang="en-US" altLang="en-US" sz="1000" dirty="0">
              <a:latin typeface="Verdana"/>
              <a:ea typeface="ヒラギノ角ゴ Pro W3"/>
            </a:endParaRPr>
          </a:p>
          <a:p>
            <a:pPr lvl="1">
              <a:spcBef>
                <a:spcPct val="0"/>
              </a:spcBef>
            </a:pPr>
            <a:endParaRPr lang="en-US" altLang="en-US" sz="1000" dirty="0">
              <a:latin typeface="Verdana"/>
              <a:ea typeface="ヒラギノ角ゴ Pro W3"/>
            </a:endParaRPr>
          </a:p>
          <a:p>
            <a:pPr lvl="1" eaLnBrk="1" hangingPunct="1">
              <a:spcBef>
                <a:spcPct val="0"/>
              </a:spcBef>
              <a:buFont typeface="Arial"/>
              <a:buChar char="•"/>
            </a:pPr>
            <a:r>
              <a:rPr lang="en-US" altLang="en-US" sz="1000" dirty="0">
                <a:latin typeface="Verdana"/>
                <a:ea typeface="ヒラギノ角ゴ Pro W3"/>
              </a:rPr>
              <a:t>SAFE TIP: </a:t>
            </a:r>
            <a:r>
              <a:rPr lang="en-US" altLang="en-US" sz="1000" dirty="0">
                <a:solidFill>
                  <a:srgbClr val="000000"/>
                </a:solidFill>
                <a:latin typeface="Verdana"/>
                <a:ea typeface="ヒラギノ角ゴ Pro W3"/>
              </a:rPr>
              <a:t> Get first aid training — Basic first aid is a critical component of any EP and it can help save a life! </a:t>
            </a:r>
            <a:r>
              <a:rPr lang="en-US" altLang="en-US" sz="1000" dirty="0">
                <a:latin typeface="Verdana"/>
                <a:ea typeface="ヒラギノ角ゴ Pro W3"/>
              </a:rPr>
              <a:t> Basic first aid provides you with the </a:t>
            </a:r>
            <a:r>
              <a:rPr lang="en-US" dirty="0">
                <a:ea typeface="ヒラギノ角ゴ Pro W3"/>
              </a:rPr>
              <a:t>tools to prevent the situation from becoming worse. In some situations if a patient doesn't receive basic first aid care immediately their situation will deteriorate – often rapidly. By being able to provide basic care you can stabilize a patient until emergency medical services arrives (SJA / CRC / Alert 1st Aid). *Check local age requirements for basic first aid, if not available to this age, encourage them to have their parents update theirs.</a:t>
            </a:r>
            <a:endParaRPr lang="en-US" altLang="en-US" sz="1000" b="1" dirty="0">
              <a:latin typeface="Verdana"/>
              <a:ea typeface="ヒラギノ角ゴ Pro W3"/>
            </a:endParaRPr>
          </a:p>
          <a:p>
            <a:pPr lvl="1">
              <a:spcBef>
                <a:spcPct val="0"/>
              </a:spcBef>
            </a:pPr>
            <a:r>
              <a:rPr lang="en-US" altLang="en-US" sz="1000" dirty="0">
                <a:latin typeface="Verdana"/>
                <a:ea typeface="ヒラギノ角ゴ Pro W3"/>
              </a:rPr>
              <a:t> </a:t>
            </a:r>
            <a:endParaRPr lang="en-US" altLang="en-US" sz="1000" b="1" dirty="0">
              <a:latin typeface="Verdana"/>
              <a:ea typeface="ヒラギノ角ゴ Pro W3"/>
            </a:endParaRPr>
          </a:p>
          <a:p>
            <a:pPr eaLnBrk="1" hangingPunct="1">
              <a:spcBef>
                <a:spcPct val="0"/>
              </a:spcBef>
            </a:pPr>
            <a:r>
              <a:rPr lang="en-US" altLang="en-US" sz="1000" b="1" i="1" dirty="0">
                <a:latin typeface="Verdana"/>
                <a:ea typeface="ヒラギノ角ゴ Pro W3"/>
              </a:rPr>
              <a:t>Ask if there is anyone in the audience who lives in a high-rise or a building with an elevator?– </a:t>
            </a:r>
            <a:r>
              <a:rPr lang="en-US" altLang="en-US" sz="1000" b="1" i="1" u="sng" dirty="0">
                <a:latin typeface="Verdana"/>
                <a:ea typeface="ヒラギノ角ゴ Pro W3"/>
              </a:rPr>
              <a:t>if not, continue to next slide</a:t>
            </a:r>
          </a:p>
          <a:p>
            <a:pPr eaLnBrk="1" hangingPunct="1">
              <a:spcBef>
                <a:spcPct val="0"/>
              </a:spcBef>
            </a:pPr>
            <a:endParaRPr lang="en-US" altLang="en-US" sz="1000" b="1" i="1" u="sng" dirty="0">
              <a:latin typeface="Verdana" panose="020B0604030504040204" pitchFamily="34" charset="0"/>
              <a:ea typeface="ヒラギノ角ゴ Pro W3" charset="-128"/>
            </a:endParaRPr>
          </a:p>
          <a:p>
            <a:pPr eaLnBrk="1" hangingPunct="1">
              <a:spcBef>
                <a:spcPct val="0"/>
              </a:spcBef>
            </a:pPr>
            <a:r>
              <a:rPr lang="en-US" altLang="en-US" sz="1000" dirty="0">
                <a:latin typeface="Verdana"/>
                <a:ea typeface="ヒラギノ角ゴ Pro W3"/>
              </a:rPr>
              <a:t>If you live in a high-rise building please note the following: </a:t>
            </a:r>
          </a:p>
          <a:p>
            <a:pPr eaLnBrk="1" hangingPunct="1">
              <a:spcBef>
                <a:spcPct val="0"/>
              </a:spcBef>
            </a:pPr>
            <a:endParaRPr lang="en-US" altLang="en-US" sz="1000" dirty="0">
              <a:latin typeface="Verdana" panose="020B0604030504040204" pitchFamily="34" charset="0"/>
              <a:ea typeface="ヒラギノ角ゴ Pro W3" charset="-128"/>
            </a:endParaRPr>
          </a:p>
          <a:p>
            <a:pPr lvl="1" eaLnBrk="1" hangingPunct="1">
              <a:spcBef>
                <a:spcPct val="0"/>
              </a:spcBef>
              <a:buFontTx/>
              <a:buChar char="•"/>
            </a:pPr>
            <a:r>
              <a:rPr lang="en-US" altLang="en-US" sz="1000" dirty="0">
                <a:latin typeface="Verdana"/>
                <a:ea typeface="ヒラギノ角ゴ Pro W3"/>
              </a:rPr>
              <a:t>You should familiarize yourself with the building evacuation plans and the proper response for various alarm sounds.</a:t>
            </a:r>
          </a:p>
          <a:p>
            <a:pPr lvl="1" eaLnBrk="1" hangingPunct="1">
              <a:spcBef>
                <a:spcPct val="0"/>
              </a:spcBef>
              <a:buFontTx/>
              <a:buChar char="•"/>
            </a:pPr>
            <a:r>
              <a:rPr lang="en-US" altLang="en-US" sz="1000" dirty="0">
                <a:latin typeface="Verdana"/>
                <a:ea typeface="ヒラギノ角ゴ Pro W3"/>
              </a:rPr>
              <a:t>You should identify the location of stairwell exits and keep all exits free of obstructions</a:t>
            </a:r>
          </a:p>
          <a:p>
            <a:pPr lvl="1" eaLnBrk="1" hangingPunct="1">
              <a:spcBef>
                <a:spcPct val="0"/>
              </a:spcBef>
              <a:buFontTx/>
              <a:buChar char="•"/>
            </a:pPr>
            <a:r>
              <a:rPr lang="en-US" altLang="en-US" sz="1000" dirty="0">
                <a:latin typeface="Verdana"/>
                <a:ea typeface="ヒラギノ角ゴ Pro W3"/>
              </a:rPr>
              <a:t>People with disabilities should advise their building manager/superintendent of their special needs before an emergency event. </a:t>
            </a:r>
          </a:p>
          <a:p>
            <a:pPr eaLnBrk="1" hangingPunct="1">
              <a:spcBef>
                <a:spcPct val="0"/>
              </a:spcBef>
            </a:pPr>
            <a:endParaRPr lang="en-US" altLang="en-US" sz="1000" b="1" dirty="0">
              <a:latin typeface="Verdana" panose="020B0604030504040204" pitchFamily="34" charset="0"/>
              <a:ea typeface="ヒラギノ角ゴ Pro W3" charset="-128"/>
            </a:endParaRPr>
          </a:p>
          <a:p>
            <a:pPr eaLnBrk="1" hangingPunct="1">
              <a:spcBef>
                <a:spcPct val="0"/>
              </a:spcBef>
            </a:pPr>
            <a:endParaRPr lang="en-US" altLang="en-US" sz="1000" dirty="0">
              <a:latin typeface="Verdana" panose="020B0604030504040204" pitchFamily="34" charset="0"/>
              <a:ea typeface="ヒラギノ角ゴ Pro W3" charset="-128"/>
            </a:endParaRPr>
          </a:p>
        </p:txBody>
      </p:sp>
      <p:sp>
        <p:nvSpPr>
          <p:cNvPr id="50180" name="Slide Number Placeholder 3">
            <a:extLst>
              <a:ext uri="{FF2B5EF4-FFF2-40B4-BE49-F238E27FC236}">
                <a16:creationId xmlns:a16="http://schemas.microsoft.com/office/drawing/2014/main" id="{F8ACAA52-F5FA-324F-F919-FEE491028E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4D2EA900-662C-4E1F-B8A2-BBC93EDDDE05}" type="slidenum">
              <a:rPr lang="en-US" altLang="en-US" sz="1300">
                <a:latin typeface="Verdana" panose="020B0604030504040204" pitchFamily="34" charset="0"/>
              </a:rPr>
              <a:pPr>
                <a:spcBef>
                  <a:spcPct val="0"/>
                </a:spcBef>
              </a:pPr>
              <a:t>10</a:t>
            </a:fld>
            <a:endParaRPr lang="en-US" altLang="en-US" sz="1300">
              <a:latin typeface="Verdan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628C5EE8-3B36-D04E-7D26-E20BE5F4B111}"/>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E9B0BB4E-A7F8-4B1C-10D3-543563F66B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sz="1000" b="1" i="1" dirty="0">
                <a:solidFill>
                  <a:srgbClr val="000000"/>
                </a:solidFill>
                <a:latin typeface="Verdana"/>
                <a:ea typeface="ヒラギノ角ゴ Pro W3"/>
              </a:rPr>
              <a:t>Turn to pages 9/10 of EP Guide.</a:t>
            </a:r>
          </a:p>
          <a:p>
            <a:pPr>
              <a:lnSpc>
                <a:spcPct val="90000"/>
              </a:lnSpc>
            </a:pPr>
            <a:endParaRPr lang="en-US" altLang="en-US" sz="1000" b="1" i="1" dirty="0">
              <a:solidFill>
                <a:srgbClr val="000000"/>
              </a:solidFill>
              <a:latin typeface="Verdana" panose="020B0604030504040204" pitchFamily="34" charset="0"/>
              <a:ea typeface="ヒラギノ角ゴ Pro W3" charset="-128"/>
            </a:endParaRPr>
          </a:p>
          <a:p>
            <a:pPr>
              <a:lnSpc>
                <a:spcPct val="90000"/>
              </a:lnSpc>
            </a:pPr>
            <a:r>
              <a:rPr lang="en-US" altLang="en-US" dirty="0">
                <a:ea typeface="ヒラギノ角ゴ Pro W3"/>
                <a:cs typeface="Calibri"/>
              </a:rPr>
              <a:t>Those with special needs, such as elderly persons/limited mobility, will need a specialized emergency plan.  Focus on HOW to help rather than the issues that people with disabilities may bring. </a:t>
            </a:r>
            <a:endParaRPr lang="en-US" altLang="en-US" sz="1000" dirty="0">
              <a:latin typeface="Verdana"/>
              <a:ea typeface="ヒラギノ角ゴ Pro W3"/>
              <a:cs typeface="Calibri"/>
            </a:endParaRPr>
          </a:p>
          <a:p>
            <a:pPr>
              <a:lnSpc>
                <a:spcPct val="90000"/>
              </a:lnSpc>
            </a:pPr>
            <a:endParaRPr lang="en-US" altLang="en-US" dirty="0">
              <a:solidFill>
                <a:srgbClr val="000000"/>
              </a:solidFill>
              <a:latin typeface="Calibri"/>
              <a:ea typeface="ヒラギノ角ゴ Pro W3"/>
              <a:cs typeface="Calibri"/>
            </a:endParaRPr>
          </a:p>
          <a:p>
            <a:pPr>
              <a:lnSpc>
                <a:spcPct val="90000"/>
              </a:lnSpc>
            </a:pPr>
            <a:r>
              <a:rPr lang="en-US" altLang="en-US" b="1" dirty="0">
                <a:solidFill>
                  <a:srgbClr val="000000"/>
                </a:solidFill>
                <a:latin typeface="Calibri"/>
                <a:ea typeface="ヒラギノ角ゴ Pro W3"/>
                <a:cs typeface="Calibri"/>
              </a:rPr>
              <a:t>What to include in their plan?</a:t>
            </a:r>
            <a:endParaRPr lang="en-US" altLang="en-US" b="1" dirty="0">
              <a:solidFill>
                <a:srgbClr val="000000"/>
              </a:solidFill>
              <a:latin typeface="Calibri"/>
              <a:ea typeface="ヒラギノ角ゴ Pro W3" charset="-128"/>
              <a:cs typeface="Calibri"/>
            </a:endParaRPr>
          </a:p>
          <a:p>
            <a:pPr>
              <a:lnSpc>
                <a:spcPct val="90000"/>
              </a:lnSpc>
            </a:pPr>
            <a:endParaRPr lang="en-US" altLang="en-US" sz="1000" dirty="0">
              <a:solidFill>
                <a:srgbClr val="000000"/>
              </a:solidFill>
              <a:latin typeface="Verdana" panose="020B0604030504040204" pitchFamily="34" charset="0"/>
              <a:ea typeface="ヒラギノ角ゴ Pro W3" charset="-128"/>
            </a:endParaRPr>
          </a:p>
          <a:p>
            <a:pPr lvl="1">
              <a:lnSpc>
                <a:spcPct val="90000"/>
              </a:lnSpc>
              <a:buFontTx/>
              <a:buChar char="•"/>
            </a:pPr>
            <a:r>
              <a:rPr lang="en-US" altLang="en-US" sz="1000" dirty="0">
                <a:solidFill>
                  <a:srgbClr val="000000"/>
                </a:solidFill>
                <a:latin typeface="Verdana"/>
                <a:ea typeface="ヒラギノ角ゴ Pro W3"/>
              </a:rPr>
              <a:t>A health information card, with her medication and allergy list, insurance information and vaccination history – make sure that it is in a place where everyone can see it. </a:t>
            </a:r>
          </a:p>
          <a:p>
            <a:pPr lvl="1">
              <a:lnSpc>
                <a:spcPct val="90000"/>
              </a:lnSpc>
            </a:pPr>
            <a:r>
              <a:rPr lang="en-US" altLang="en-US" sz="1000" dirty="0">
                <a:solidFill>
                  <a:srgbClr val="000000"/>
                </a:solidFill>
                <a:latin typeface="Verdana"/>
                <a:ea typeface="ヒラギノ角ゴ Pro W3"/>
              </a:rPr>
              <a:t> </a:t>
            </a:r>
            <a:endParaRPr lang="en-US" dirty="0">
              <a:cs typeface="Calibri"/>
            </a:endParaRPr>
          </a:p>
          <a:p>
            <a:pPr>
              <a:lnSpc>
                <a:spcPct val="90000"/>
              </a:lnSpc>
              <a:spcBef>
                <a:spcPts val="30"/>
              </a:spcBef>
            </a:pPr>
            <a:r>
              <a:rPr lang="en-US" altLang="en-US" sz="1000" b="1" dirty="0">
                <a:solidFill>
                  <a:srgbClr val="000000"/>
                </a:solidFill>
                <a:latin typeface="Verdana"/>
                <a:ea typeface="ヒラギノ角ゴ Pro W3"/>
                <a:cs typeface="Calibri"/>
              </a:rPr>
              <a:t>Ask the class what else these people may need?</a:t>
            </a:r>
            <a:br>
              <a:rPr lang="en-US" altLang="en-US" sz="1000" dirty="0">
                <a:latin typeface="Verdana"/>
                <a:ea typeface="ヒラギノ角ゴ Pro W3"/>
                <a:cs typeface="Calibri"/>
              </a:rPr>
            </a:br>
            <a:r>
              <a:rPr lang="en-US" altLang="en-US" sz="1000" dirty="0">
                <a:solidFill>
                  <a:srgbClr val="000000"/>
                </a:solidFill>
                <a:latin typeface="Verdana"/>
                <a:ea typeface="ヒラギノ角ゴ Pro W3"/>
                <a:cs typeface="Calibri"/>
              </a:rPr>
              <a:t>Answer: Walkers / Caines / Oxygen tanks </a:t>
            </a:r>
            <a:endParaRPr lang="en-US" altLang="en-US" sz="1000" dirty="0">
              <a:solidFill>
                <a:srgbClr val="000000"/>
              </a:solidFill>
              <a:latin typeface="Verdana"/>
              <a:cs typeface="Calibri"/>
            </a:endParaRPr>
          </a:p>
          <a:p>
            <a:pPr>
              <a:lnSpc>
                <a:spcPct val="90000"/>
              </a:lnSpc>
              <a:spcBef>
                <a:spcPts val="30"/>
              </a:spcBef>
            </a:pPr>
            <a:br>
              <a:rPr lang="en-US" altLang="en-US" sz="1000" dirty="0">
                <a:latin typeface="Verdana"/>
                <a:ea typeface="ヒラギノ角ゴ Pro W3"/>
                <a:cs typeface="Calibri"/>
              </a:rPr>
            </a:br>
            <a:r>
              <a:rPr lang="en-US" altLang="en-US" sz="1000" dirty="0">
                <a:latin typeface="Verdana"/>
                <a:ea typeface="ヒラギノ角ゴ Pro W3"/>
                <a:cs typeface="Calibri"/>
              </a:rPr>
              <a:t>A grab-and-go bag kept in a safe place with at least 72 hours of medications and other supplies (we will discuss 72 hour kit contents later)</a:t>
            </a:r>
          </a:p>
          <a:p>
            <a:pPr>
              <a:lnSpc>
                <a:spcPct val="90000"/>
              </a:lnSpc>
              <a:spcBef>
                <a:spcPts val="30"/>
              </a:spcBef>
            </a:pPr>
            <a:endParaRPr lang="en-US" dirty="0"/>
          </a:p>
          <a:p>
            <a:pPr>
              <a:lnSpc>
                <a:spcPct val="90000"/>
              </a:lnSpc>
            </a:pPr>
            <a:r>
              <a:rPr lang="en-US" altLang="en-US" sz="1000" b="1" dirty="0">
                <a:latin typeface="Verdana"/>
                <a:ea typeface="ヒラギノ角ゴ Pro W3"/>
                <a:cs typeface="Calibri"/>
              </a:rPr>
              <a:t>How to include them in Emergency Planning:</a:t>
            </a:r>
            <a:br>
              <a:rPr lang="en-US" altLang="en-US" sz="1000" b="1" dirty="0">
                <a:latin typeface="Verdana"/>
                <a:ea typeface="ヒラギノ角ゴ Pro W3"/>
                <a:cs typeface="Calibri"/>
              </a:rPr>
            </a:br>
            <a:br>
              <a:rPr lang="en-US" altLang="en-US" sz="1000" dirty="0">
                <a:latin typeface="Verdana"/>
                <a:ea typeface="ヒラギノ角ゴ Pro W3"/>
                <a:cs typeface="Calibri"/>
              </a:rPr>
            </a:br>
            <a:r>
              <a:rPr lang="en-US" altLang="en-US" sz="1000" dirty="0">
                <a:latin typeface="Verdana"/>
                <a:ea typeface="ヒラギノ角ゴ Pro W3"/>
                <a:cs typeface="Calibri"/>
              </a:rPr>
              <a:t>Ask them how we can support them. Include them in the planning so they are aware of how to proceed in an emergency event. </a:t>
            </a:r>
            <a:endParaRPr lang="en-US" altLang="en-US" sz="1000" dirty="0">
              <a:latin typeface="Verdana"/>
              <a:cs typeface="Calibri"/>
            </a:endParaRPr>
          </a:p>
          <a:p>
            <a:pPr>
              <a:lnSpc>
                <a:spcPct val="90000"/>
              </a:lnSpc>
            </a:pPr>
            <a:endParaRPr lang="en-US" altLang="en-US" sz="1000" dirty="0">
              <a:solidFill>
                <a:srgbClr val="000000"/>
              </a:solidFill>
              <a:latin typeface="Verdana"/>
              <a:ea typeface="ヒラギノ角ゴ Pro W3"/>
            </a:endParaRPr>
          </a:p>
          <a:p>
            <a:pPr>
              <a:lnSpc>
                <a:spcPct val="90000"/>
              </a:lnSpc>
            </a:pPr>
            <a:r>
              <a:rPr lang="en-US" altLang="en-US" sz="1000" b="1" dirty="0">
                <a:solidFill>
                  <a:srgbClr val="000000"/>
                </a:solidFill>
                <a:latin typeface="Verdana"/>
                <a:ea typeface="ヒラギノ角ゴ Pro W3"/>
              </a:rPr>
              <a:t>People in their Personal Support Network:</a:t>
            </a:r>
          </a:p>
          <a:p>
            <a:pPr>
              <a:lnSpc>
                <a:spcPct val="90000"/>
              </a:lnSpc>
            </a:pPr>
            <a:endParaRPr lang="en-US" altLang="en-US" sz="1000" dirty="0">
              <a:solidFill>
                <a:srgbClr val="000000"/>
              </a:solidFill>
              <a:latin typeface="Verdana"/>
              <a:ea typeface="ヒラギノ角ゴ Pro W3"/>
            </a:endParaRPr>
          </a:p>
          <a:p>
            <a:pPr>
              <a:lnSpc>
                <a:spcPct val="90000"/>
              </a:lnSpc>
            </a:pPr>
            <a:r>
              <a:rPr lang="en-US" altLang="en-US" sz="1000" dirty="0">
                <a:solidFill>
                  <a:srgbClr val="000000"/>
                </a:solidFill>
                <a:latin typeface="Verdana"/>
                <a:ea typeface="ヒラギノ角ゴ Pro W3"/>
              </a:rPr>
              <a:t>And you should also establish a personal support network – We talked about getting to know your neighbours – this helps build your social capacity so you can connect with and support your community in the event of a disaster.   </a:t>
            </a:r>
            <a:endParaRPr lang="en-US" dirty="0">
              <a:cs typeface="Calibri"/>
            </a:endParaRPr>
          </a:p>
          <a:p>
            <a:pPr lvl="1">
              <a:lnSpc>
                <a:spcPct val="90000"/>
              </a:lnSpc>
            </a:pPr>
            <a:endParaRPr lang="en-US" altLang="en-US" sz="1000" dirty="0">
              <a:solidFill>
                <a:srgbClr val="000000"/>
              </a:solidFill>
              <a:latin typeface="Verdana"/>
              <a:ea typeface="ヒラギノ角ゴ Pro W3"/>
            </a:endParaRPr>
          </a:p>
          <a:p>
            <a:pPr lvl="1">
              <a:lnSpc>
                <a:spcPct val="90000"/>
              </a:lnSpc>
              <a:buFontTx/>
              <a:buChar char="•"/>
            </a:pPr>
            <a:r>
              <a:rPr lang="en-US" altLang="en-US" sz="1000" dirty="0">
                <a:solidFill>
                  <a:srgbClr val="000000"/>
                </a:solidFill>
                <a:latin typeface="Verdana"/>
                <a:ea typeface="ヒラギノ角ゴ Pro W3"/>
              </a:rPr>
              <a:t> You can visit the</a:t>
            </a:r>
            <a:r>
              <a:rPr lang="en-US" altLang="en-US" sz="1000" b="1" dirty="0">
                <a:solidFill>
                  <a:srgbClr val="000000"/>
                </a:solidFill>
                <a:latin typeface="Verdana"/>
                <a:ea typeface="ヒラギノ角ゴ Pro W3"/>
              </a:rPr>
              <a:t> GOC -GetPrepared.ca</a:t>
            </a:r>
            <a:r>
              <a:rPr lang="en-US" altLang="en-US" sz="1000" dirty="0">
                <a:solidFill>
                  <a:srgbClr val="000000"/>
                </a:solidFill>
                <a:latin typeface="Verdana"/>
                <a:ea typeface="ヒラギノ角ゴ Pro W3"/>
              </a:rPr>
              <a:t> for additional information. </a:t>
            </a:r>
            <a:endParaRPr lang="en-US" dirty="0"/>
          </a:p>
        </p:txBody>
      </p:sp>
      <p:sp>
        <p:nvSpPr>
          <p:cNvPr id="54276" name="Slide Number Placeholder 3">
            <a:extLst>
              <a:ext uri="{FF2B5EF4-FFF2-40B4-BE49-F238E27FC236}">
                <a16:creationId xmlns:a16="http://schemas.microsoft.com/office/drawing/2014/main" id="{A55CFFE9-547D-B99C-C550-A0182435EF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68336F91-3544-47B5-9CE8-5B80AA56AAD2}" type="slidenum">
              <a:rPr lang="en-US" altLang="en-US" sz="1300">
                <a:latin typeface="Verdana" panose="020B0604030504040204" pitchFamily="34" charset="0"/>
              </a:rPr>
              <a:pPr>
                <a:spcBef>
                  <a:spcPct val="0"/>
                </a:spcBef>
              </a:pPr>
              <a:t>11</a:t>
            </a:fld>
            <a:endParaRPr lang="en-US" altLang="en-US" sz="1300">
              <a:latin typeface="Verdan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594619D9-BE4B-491A-FD09-DF940FE76AEE}"/>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BC4F245F-5017-95BE-9756-6591465815E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b="1" i="1" dirty="0">
                <a:solidFill>
                  <a:srgbClr val="000000"/>
                </a:solidFill>
                <a:latin typeface="Verdana"/>
                <a:ea typeface="ヒラギノ角ゴ Pro W3"/>
              </a:rPr>
              <a:t>Turn to </a:t>
            </a:r>
            <a:r>
              <a:rPr lang="en-US" altLang="en-US" sz="1000" b="1" u="sng" dirty="0">
                <a:solidFill>
                  <a:srgbClr val="000000"/>
                </a:solidFill>
                <a:latin typeface="Verdana"/>
                <a:ea typeface="ヒラギノ角ゴ Pro W3"/>
              </a:rPr>
              <a:t>page 9</a:t>
            </a:r>
            <a:r>
              <a:rPr lang="en-US" altLang="en-US" sz="1000" b="1" i="1" dirty="0">
                <a:solidFill>
                  <a:srgbClr val="000000"/>
                </a:solidFill>
                <a:latin typeface="Verdana"/>
                <a:ea typeface="ヒラギノ角ゴ Pro W3"/>
              </a:rPr>
              <a:t> of your EP Guide.</a:t>
            </a:r>
          </a:p>
          <a:p>
            <a:pPr eaLnBrk="1" hangingPunct="1">
              <a:spcBef>
                <a:spcPct val="0"/>
              </a:spcBef>
            </a:pPr>
            <a:endParaRPr lang="en-US" altLang="en-US" sz="1000" dirty="0">
              <a:solidFill>
                <a:srgbClr val="000000"/>
              </a:solidFill>
              <a:latin typeface="Verdana" panose="020B0604030504040204" pitchFamily="34" charset="0"/>
              <a:ea typeface="ヒラギノ角ゴ Pro W3" charset="-128"/>
            </a:endParaRPr>
          </a:p>
          <a:p>
            <a:pPr eaLnBrk="1" hangingPunct="1">
              <a:spcBef>
                <a:spcPct val="0"/>
              </a:spcBef>
            </a:pPr>
            <a:r>
              <a:rPr lang="en-US" altLang="en-US" sz="1000" dirty="0">
                <a:solidFill>
                  <a:srgbClr val="000000"/>
                </a:solidFill>
                <a:latin typeface="Verdana"/>
                <a:ea typeface="ヒラギノ角ゴ Pro W3"/>
              </a:rPr>
              <a:t>Your pets also need special emergency planning.</a:t>
            </a:r>
          </a:p>
          <a:p>
            <a:pPr>
              <a:spcBef>
                <a:spcPct val="0"/>
              </a:spcBef>
            </a:pPr>
            <a:endParaRPr lang="en-US" altLang="en-US" sz="1000" dirty="0">
              <a:solidFill>
                <a:srgbClr val="000000"/>
              </a:solidFill>
              <a:latin typeface="Verdana" panose="020B0604030504040204" pitchFamily="34" charset="0"/>
              <a:ea typeface="ヒラギノ角ゴ Pro W3" charset="-128"/>
            </a:endParaRPr>
          </a:p>
          <a:p>
            <a:pPr>
              <a:spcBef>
                <a:spcPct val="0"/>
              </a:spcBef>
            </a:pPr>
            <a:r>
              <a:rPr lang="en-US" altLang="en-US" sz="1000" b="1" dirty="0">
                <a:solidFill>
                  <a:srgbClr val="000000"/>
                </a:solidFill>
                <a:latin typeface="Verdana"/>
                <a:ea typeface="ヒラギノ角ゴ Pro W3"/>
              </a:rPr>
              <a:t>Pet friendly shelters / hotels </a:t>
            </a:r>
            <a:endParaRPr lang="en-US" altLang="en-US" sz="1000" b="1" dirty="0">
              <a:solidFill>
                <a:srgbClr val="000000"/>
              </a:solidFill>
              <a:latin typeface="Verdana" panose="020B0604030504040204" pitchFamily="34" charset="0"/>
              <a:ea typeface="ヒラギノ角ゴ Pro W3" charset="-128"/>
            </a:endParaRPr>
          </a:p>
          <a:p>
            <a:pPr eaLnBrk="1" hangingPunct="1">
              <a:spcBef>
                <a:spcPct val="0"/>
              </a:spcBef>
            </a:pPr>
            <a:endParaRPr lang="en-US" altLang="en-US" sz="1000" dirty="0">
              <a:solidFill>
                <a:srgbClr val="000000"/>
              </a:solidFill>
              <a:latin typeface="Verdana" panose="020B0604030504040204" pitchFamily="34" charset="0"/>
              <a:ea typeface="ヒラギノ角ゴ Pro W3" charset="-128"/>
            </a:endParaRPr>
          </a:p>
          <a:p>
            <a:pPr lvl="1" eaLnBrk="1" hangingPunct="1">
              <a:spcBef>
                <a:spcPct val="0"/>
              </a:spcBef>
              <a:buFontTx/>
              <a:buChar char="•"/>
            </a:pPr>
            <a:r>
              <a:rPr lang="en-US" altLang="en-US" sz="1000" dirty="0">
                <a:solidFill>
                  <a:srgbClr val="000000"/>
                </a:solidFill>
                <a:latin typeface="Verdana"/>
                <a:ea typeface="ヒラギノ角ゴ Pro W3"/>
              </a:rPr>
              <a:t>Call around in advance and find a “pet-friendly” facility or hotel in as not every shelter/facility accepts animals. KNOW BEFORE YA GO!</a:t>
            </a:r>
          </a:p>
          <a:p>
            <a:pPr lvl="1">
              <a:spcBef>
                <a:spcPct val="0"/>
              </a:spcBef>
              <a:buFontTx/>
              <a:buChar char="•"/>
            </a:pPr>
            <a:endParaRPr lang="en-US" altLang="en-US" sz="1000" dirty="0">
              <a:solidFill>
                <a:srgbClr val="000000"/>
              </a:solidFill>
              <a:latin typeface="Verdana"/>
              <a:ea typeface="ヒラギノ角ゴ Pro W3"/>
            </a:endParaRPr>
          </a:p>
          <a:p>
            <a:pPr lvl="1" eaLnBrk="1" hangingPunct="1">
              <a:spcBef>
                <a:spcPct val="0"/>
              </a:spcBef>
            </a:pPr>
            <a:r>
              <a:rPr lang="en-US" altLang="en-US" sz="1000" b="1" dirty="0">
                <a:solidFill>
                  <a:srgbClr val="000000"/>
                </a:solidFill>
                <a:latin typeface="Verdana"/>
                <a:ea typeface="ヒラギノ角ゴ Pro W3"/>
              </a:rPr>
              <a:t>Pet emergency provisions?</a:t>
            </a:r>
          </a:p>
          <a:p>
            <a:pPr lvl="1">
              <a:spcBef>
                <a:spcPct val="0"/>
              </a:spcBef>
              <a:buFontTx/>
              <a:buChar char="•"/>
            </a:pPr>
            <a:endParaRPr lang="en-US" altLang="en-US" sz="1000" dirty="0">
              <a:solidFill>
                <a:srgbClr val="000000"/>
              </a:solidFill>
              <a:latin typeface="Verdana"/>
              <a:ea typeface="ヒラギノ角ゴ Pro W3"/>
            </a:endParaRPr>
          </a:p>
          <a:p>
            <a:pPr lvl="1">
              <a:spcBef>
                <a:spcPct val="0"/>
              </a:spcBef>
              <a:buFontTx/>
              <a:buChar char="•"/>
            </a:pPr>
            <a:r>
              <a:rPr lang="en-US" altLang="en-US" sz="1000" dirty="0">
                <a:solidFill>
                  <a:srgbClr val="000000"/>
                </a:solidFill>
                <a:latin typeface="Verdana"/>
                <a:ea typeface="ヒラギノ角ゴ Pro W3"/>
              </a:rPr>
              <a:t>Prepare a similar emergency kit for your pet as you would for your family – include extra pet food/water, ID tags, medical requirements/ medical history, harness, leash and pet litter box, toy. This goes for any pets you may have (Fur, Feather, Fin)</a:t>
            </a:r>
            <a:endParaRPr lang="en-US" dirty="0"/>
          </a:p>
          <a:p>
            <a:pPr lvl="1">
              <a:spcBef>
                <a:spcPct val="0"/>
              </a:spcBef>
              <a:buFontTx/>
              <a:buChar char="•"/>
            </a:pPr>
            <a:endParaRPr lang="en-US" altLang="en-US" sz="1000" dirty="0">
              <a:solidFill>
                <a:srgbClr val="000000"/>
              </a:solidFill>
              <a:latin typeface="Verdana"/>
              <a:ea typeface="ヒラギノ角ゴ Pro W3"/>
            </a:endParaRPr>
          </a:p>
          <a:p>
            <a:pPr lvl="1">
              <a:spcBef>
                <a:spcPct val="0"/>
              </a:spcBef>
            </a:pPr>
            <a:endParaRPr lang="en-US" altLang="en-US" sz="1000" dirty="0">
              <a:solidFill>
                <a:srgbClr val="000000"/>
              </a:solidFill>
              <a:latin typeface="Verdana"/>
              <a:ea typeface="ヒラギノ角ゴ Pro W3"/>
            </a:endParaRPr>
          </a:p>
          <a:p>
            <a:pPr lvl="1">
              <a:spcBef>
                <a:spcPct val="0"/>
              </a:spcBef>
            </a:pPr>
            <a:r>
              <a:rPr lang="en-US" altLang="en-US" sz="1000" b="1" dirty="0">
                <a:solidFill>
                  <a:srgbClr val="000000"/>
                </a:solidFill>
                <a:latin typeface="Verdana"/>
                <a:ea typeface="ヒラギノ角ゴ Pro W3"/>
              </a:rPr>
              <a:t>Transport?</a:t>
            </a:r>
            <a:br>
              <a:rPr lang="en-US" altLang="en-US" sz="1000" dirty="0">
                <a:latin typeface="Verdana"/>
                <a:ea typeface="ヒラギノ角ゴ Pro W3"/>
              </a:rPr>
            </a:br>
            <a:r>
              <a:rPr lang="en-US" altLang="en-US" sz="1000" dirty="0">
                <a:solidFill>
                  <a:srgbClr val="000000"/>
                </a:solidFill>
                <a:latin typeface="Verdana"/>
                <a:ea typeface="ヒラギノ角ゴ Pro W3"/>
              </a:rPr>
              <a:t>Plan how you will gather your pets and how you will transport them in an emergency, Pet carries</a:t>
            </a:r>
            <a:endParaRPr lang="en-US" dirty="0">
              <a:cs typeface="Calibri"/>
            </a:endParaRPr>
          </a:p>
          <a:p>
            <a:pPr lvl="1">
              <a:spcBef>
                <a:spcPct val="0"/>
              </a:spcBef>
            </a:pPr>
            <a:endParaRPr lang="en-US" altLang="en-US" sz="1000" dirty="0">
              <a:solidFill>
                <a:srgbClr val="000000"/>
              </a:solidFill>
              <a:latin typeface="Verdana" panose="020B0604030504040204" pitchFamily="34" charset="0"/>
              <a:ea typeface="ヒラギノ角ゴ Pro W3" charset="-128"/>
            </a:endParaRPr>
          </a:p>
          <a:p>
            <a:pPr lvl="1"/>
            <a:r>
              <a:rPr lang="en-US" b="1" i="1" dirty="0">
                <a:ea typeface="ヒラギノ角ゴ Pro W3"/>
              </a:rPr>
              <a:t>Special consideration:</a:t>
            </a:r>
            <a:br>
              <a:rPr lang="en-US" b="1" i="1" dirty="0">
                <a:cs typeface="+mn-lt"/>
              </a:rPr>
            </a:br>
            <a:r>
              <a:rPr lang="en-US" dirty="0">
                <a:ea typeface="ヒラギノ角ゴ Pro W3"/>
              </a:rPr>
              <a:t>In our home, we have a decal on our front window that tells FD that we have pets on the home. Pets can get scared and hide under beds, closets. </a:t>
            </a:r>
            <a:br>
              <a:rPr lang="en-US" dirty="0">
                <a:cs typeface="+mn-lt"/>
              </a:rPr>
            </a:br>
            <a:r>
              <a:rPr lang="en-US" dirty="0">
                <a:ea typeface="ヒラギノ角ゴ Pro W3"/>
              </a:rPr>
              <a:t>These can be purchased at any department store (Canadian Tire / London Drugs)</a:t>
            </a:r>
          </a:p>
          <a:p>
            <a:pPr lvl="1"/>
            <a:endParaRPr lang="en-US" dirty="0">
              <a:solidFill>
                <a:srgbClr val="000000"/>
              </a:solidFill>
              <a:latin typeface="Calibri"/>
              <a:ea typeface="ヒラギノ角ゴ Pro W3" charset="-128"/>
              <a:cs typeface="Calibri"/>
            </a:endParaRPr>
          </a:p>
          <a:p>
            <a:pPr lvl="1">
              <a:spcBef>
                <a:spcPct val="0"/>
              </a:spcBef>
            </a:pPr>
            <a:endParaRPr lang="en-US" altLang="en-US" sz="1000" dirty="0">
              <a:solidFill>
                <a:srgbClr val="000000"/>
              </a:solidFill>
              <a:latin typeface="Verdana" panose="020B0604030504040204" pitchFamily="34" charset="0"/>
              <a:ea typeface="ヒラギノ角ゴ Pro W3" charset="-128"/>
            </a:endParaRPr>
          </a:p>
          <a:p>
            <a:pPr lvl="1">
              <a:spcBef>
                <a:spcPct val="0"/>
              </a:spcBef>
            </a:pPr>
            <a:endParaRPr lang="en-US" altLang="en-US" sz="1000" dirty="0">
              <a:solidFill>
                <a:srgbClr val="000000"/>
              </a:solidFill>
              <a:latin typeface="Verdana" panose="020B0604030504040204" pitchFamily="34" charset="0"/>
              <a:ea typeface="ヒラギノ角ゴ Pro W3" charset="-128"/>
            </a:endParaRPr>
          </a:p>
          <a:p>
            <a:pPr eaLnBrk="1" hangingPunct="1">
              <a:spcBef>
                <a:spcPct val="0"/>
              </a:spcBef>
            </a:pPr>
            <a:endParaRPr lang="en-US" altLang="en-US" sz="1000" dirty="0">
              <a:solidFill>
                <a:srgbClr val="000000"/>
              </a:solidFill>
              <a:latin typeface="Verdana" panose="020B0604030504040204" pitchFamily="34" charset="0"/>
              <a:ea typeface="ヒラギノ角ゴ Pro W3" charset="-128"/>
            </a:endParaRPr>
          </a:p>
        </p:txBody>
      </p:sp>
      <p:sp>
        <p:nvSpPr>
          <p:cNvPr id="58372" name="Slide Number Placeholder 3">
            <a:extLst>
              <a:ext uri="{FF2B5EF4-FFF2-40B4-BE49-F238E27FC236}">
                <a16:creationId xmlns:a16="http://schemas.microsoft.com/office/drawing/2014/main" id="{3B0CCAC9-4CF5-6436-6DF5-35A3B727D18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A44DB20E-29C9-4EDF-8F81-90D0C9867B3B}" type="slidenum">
              <a:rPr lang="en-US" altLang="en-US" sz="1300">
                <a:latin typeface="Verdana" panose="020B0604030504040204" pitchFamily="34" charset="0"/>
              </a:rPr>
              <a:pPr>
                <a:spcBef>
                  <a:spcPct val="0"/>
                </a:spcBef>
              </a:pPr>
              <a:t>12</a:t>
            </a:fld>
            <a:endParaRPr lang="en-US" altLang="en-US" sz="1300">
              <a:latin typeface="Verdan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C0417A00-B497-E8BD-A91A-B359FAB0FD59}"/>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01D1D4C3-6566-1B06-37CF-72F1F40E5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en-US" sz="1000" b="1" i="1" dirty="0">
                <a:latin typeface="Verdana"/>
                <a:ea typeface="ヒラギノ角ゴ Pro W3"/>
              </a:rPr>
              <a:t>You can continue on with your plan by filling in the information on </a:t>
            </a:r>
            <a:r>
              <a:rPr lang="en-US" altLang="en-US" sz="1000" b="1" u="sng" dirty="0">
                <a:latin typeface="Verdana"/>
                <a:ea typeface="ヒラギノ角ゴ Pro W3"/>
              </a:rPr>
              <a:t>pages 8–14</a:t>
            </a:r>
            <a:r>
              <a:rPr lang="en-US" altLang="en-US" sz="1000" b="1" i="1" dirty="0">
                <a:latin typeface="Verdana"/>
                <a:ea typeface="ヒラギノ角ゴ Pro W3"/>
              </a:rPr>
              <a:t> in the EP Guide.</a:t>
            </a:r>
            <a:endParaRPr lang="en-US" dirty="0"/>
          </a:p>
          <a:p>
            <a:pPr>
              <a:spcBef>
                <a:spcPct val="0"/>
              </a:spcBef>
            </a:pPr>
            <a:endParaRPr lang="en-US" altLang="en-US" sz="1000" b="1" i="1" dirty="0">
              <a:latin typeface="Verdana"/>
              <a:ea typeface="ヒラギノ角ゴ Pro W3"/>
            </a:endParaRPr>
          </a:p>
          <a:p>
            <a:pPr>
              <a:spcBef>
                <a:spcPct val="0"/>
              </a:spcBef>
            </a:pPr>
            <a:r>
              <a:rPr lang="en-US" altLang="en-US" sz="1000" dirty="0">
                <a:latin typeface="Verdana"/>
                <a:ea typeface="ヒラギノ角ゴ Pro W3"/>
              </a:rPr>
              <a:t> </a:t>
            </a:r>
            <a:endParaRPr lang="en-US" dirty="0">
              <a:latin typeface="Calibri"/>
            </a:endParaRPr>
          </a:p>
          <a:p>
            <a:pPr>
              <a:spcBef>
                <a:spcPct val="0"/>
              </a:spcBef>
            </a:pPr>
            <a:r>
              <a:rPr lang="en-US" b="0" dirty="0">
                <a:ea typeface="ヒラギノ角ゴ Pro W3"/>
                <a:cs typeface="Calibri"/>
              </a:rPr>
              <a:t>It is important to Practice and review the plan at LEAST once a year to update and refresh your memory. Becoming familiar and comfortable with your plan could ease some of the stress and instill confidence in an emergency situation.  And it could save your life!</a:t>
            </a:r>
          </a:p>
          <a:p>
            <a:pPr>
              <a:spcBef>
                <a:spcPct val="0"/>
              </a:spcBef>
            </a:pPr>
            <a:endParaRPr lang="en-US" b="0" dirty="0">
              <a:latin typeface="Calibri"/>
              <a:ea typeface="ヒラギノ角ゴ Pro W3"/>
              <a:cs typeface="Calibri"/>
            </a:endParaRPr>
          </a:p>
          <a:p>
            <a:pPr>
              <a:spcBef>
                <a:spcPct val="0"/>
              </a:spcBef>
            </a:pPr>
            <a:r>
              <a:rPr lang="en-US" b="0" dirty="0">
                <a:latin typeface="Calibri"/>
                <a:ea typeface="ヒラギノ角ゴ Pro W3"/>
                <a:cs typeface="Calibri"/>
              </a:rPr>
              <a:t>Sharing you plan with others can motivate them to create their own plans or review and enhance existing ones. </a:t>
            </a:r>
            <a:br>
              <a:rPr lang="en-US" b="0" dirty="0">
                <a:latin typeface="Calibri"/>
                <a:ea typeface="ヒラギノ角ゴ Pro W3"/>
                <a:cs typeface="Calibri"/>
              </a:rPr>
            </a:br>
            <a:r>
              <a:rPr lang="en-US" b="0" dirty="0">
                <a:latin typeface="Calibri"/>
                <a:ea typeface="ヒラギノ角ゴ Pro W3"/>
                <a:cs typeface="Calibri"/>
              </a:rPr>
              <a:t>Speaking with others about emergency plans can help us all better prepare for emergency situations. Sharing plans also provides perspective and awareness about the potential threats around us. </a:t>
            </a:r>
          </a:p>
          <a:p>
            <a:pPr>
              <a:spcBef>
                <a:spcPct val="0"/>
              </a:spcBef>
            </a:pPr>
            <a:endParaRPr lang="en-US" b="0" dirty="0">
              <a:latin typeface="Calibri"/>
              <a:ea typeface="ヒラギノ角ゴ Pro W3"/>
              <a:cs typeface="Calibri"/>
            </a:endParaRPr>
          </a:p>
          <a:p>
            <a:pPr>
              <a:spcBef>
                <a:spcPct val="0"/>
              </a:spcBef>
            </a:pPr>
            <a:r>
              <a:rPr lang="en-US" b="0" dirty="0">
                <a:latin typeface="Calibri"/>
                <a:ea typeface="ヒラギノ角ゴ Pro W3"/>
                <a:cs typeface="Calibri"/>
              </a:rPr>
              <a:t>Staying updated and informed on the latest news will keep us safe before, during, and after an emergency event. Because emergencies can occur without warning, and can evolve rapidly, it is best to inform ourselves through media (Social, T.V, Radio). It is a good idea to have alternate sources of power if there are power outages (Back-up generator, solar power, ask your parents)</a:t>
            </a:r>
          </a:p>
          <a:p>
            <a:pPr>
              <a:spcBef>
                <a:spcPct val="0"/>
              </a:spcBef>
            </a:pPr>
            <a:endParaRPr lang="en-US" altLang="en-US" sz="1000" dirty="0">
              <a:latin typeface="Verdana"/>
              <a:ea typeface="ヒラギノ角ゴ Pro W3"/>
            </a:endParaRPr>
          </a:p>
          <a:p>
            <a:pPr lvl="1">
              <a:spcBef>
                <a:spcPct val="0"/>
              </a:spcBef>
              <a:buFont typeface="Arial"/>
              <a:buChar char="•"/>
            </a:pPr>
            <a:endParaRPr lang="en-US" altLang="en-US" sz="1000" dirty="0">
              <a:latin typeface="Verdana"/>
            </a:endParaRPr>
          </a:p>
        </p:txBody>
      </p:sp>
      <p:sp>
        <p:nvSpPr>
          <p:cNvPr id="60420" name="Slide Number Placeholder 3">
            <a:extLst>
              <a:ext uri="{FF2B5EF4-FFF2-40B4-BE49-F238E27FC236}">
                <a16:creationId xmlns:a16="http://schemas.microsoft.com/office/drawing/2014/main" id="{B40D1392-8D2B-84AC-1E92-43982A8DBE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5CAA0792-CC77-4B58-82E0-5C5E3859D41A}" type="slidenum">
              <a:rPr lang="en-US" altLang="en-US" sz="1300">
                <a:latin typeface="Verdana" panose="020B0604030504040204" pitchFamily="34" charset="0"/>
              </a:rPr>
              <a:pPr>
                <a:spcBef>
                  <a:spcPct val="0"/>
                </a:spcBef>
              </a:pPr>
              <a:t>13</a:t>
            </a:fld>
            <a:endParaRPr lang="en-US" altLang="en-US" sz="1300">
              <a:latin typeface="Verdan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ED7FFBFA-8C79-F682-3B36-77B1BDD63F3D}"/>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4B33520F-9729-8655-A858-72B117F6E2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r>
              <a:rPr lang="en-US" altLang="en-US" sz="1000" b="1" i="1" dirty="0">
                <a:solidFill>
                  <a:srgbClr val="000000"/>
                </a:solidFill>
                <a:latin typeface="Verdana" panose="020B0604030504040204" pitchFamily="34" charset="0"/>
                <a:ea typeface="ヒラギノ角ゴ Pro W3" charset="-128"/>
              </a:rPr>
              <a:t>NOTE: Before clicking items on screen, get audience to call out things they’d put in their kit. If in person, use tangible items whenever possible.</a:t>
            </a:r>
          </a:p>
          <a:p>
            <a:pPr eaLnBrk="1" hangingPunct="1">
              <a:lnSpc>
                <a:spcPct val="90000"/>
              </a:lnSpc>
              <a:spcBef>
                <a:spcPct val="0"/>
              </a:spcBef>
            </a:pPr>
            <a:endParaRPr lang="en-US" altLang="en-US" sz="1000" b="1" i="1" dirty="0">
              <a:solidFill>
                <a:srgbClr val="000000"/>
              </a:solidFill>
              <a:latin typeface="Verdana" panose="020B0604030504040204" pitchFamily="34" charset="0"/>
              <a:ea typeface="ヒラギノ角ゴ Pro W3" charset="-128"/>
            </a:endParaRP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Water – at least 2 </a:t>
            </a:r>
            <a:r>
              <a:rPr lang="en-US" altLang="en-US" sz="1000" dirty="0" err="1">
                <a:solidFill>
                  <a:srgbClr val="000000"/>
                </a:solidFill>
                <a:latin typeface="Verdana" panose="020B0604030504040204" pitchFamily="34" charset="0"/>
                <a:ea typeface="ヒラギノ角ゴ Pro W3" charset="-128"/>
              </a:rPr>
              <a:t>litres</a:t>
            </a:r>
            <a:r>
              <a:rPr lang="en-US" altLang="en-US" sz="1000" dirty="0">
                <a:solidFill>
                  <a:srgbClr val="000000"/>
                </a:solidFill>
                <a:latin typeface="Verdana" panose="020B0604030504040204" pitchFamily="34" charset="0"/>
                <a:ea typeface="ヒラギノ角ゴ Pro W3" charset="-128"/>
              </a:rPr>
              <a:t> of water per person, per day – include small bottles that can be carried easily in case of an evacuation order</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Food that won’t spoil, such as canned food, energy bars and dried foods (remember to replace the food and water once a year)</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Manual can opener</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First aid kit</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Battery-powered radio or wind-up radio and extra batteries – use your radio to stay informed of messages from authorities</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Wind-up Flashlight (and batteries, if necessary)</a:t>
            </a:r>
          </a:p>
          <a:p>
            <a:pPr eaLnBrk="1" hangingPunct="1">
              <a:lnSpc>
                <a:spcPct val="90000"/>
              </a:lnSpc>
              <a:spcBef>
                <a:spcPct val="0"/>
              </a:spcBef>
            </a:pPr>
            <a:endParaRPr lang="en-US" altLang="en-US" sz="1000" dirty="0">
              <a:solidFill>
                <a:srgbClr val="000000"/>
              </a:solidFill>
              <a:latin typeface="Verdana" panose="020B0604030504040204" pitchFamily="34" charset="0"/>
              <a:ea typeface="ヒラギノ角ゴ Pro W3" charset="-128"/>
            </a:endParaRPr>
          </a:p>
          <a:p>
            <a:pPr eaLnBrk="1" hangingPunct="1">
              <a:lnSpc>
                <a:spcPct val="90000"/>
              </a:lnSpc>
              <a:spcBef>
                <a:spcPct val="0"/>
              </a:spcBef>
            </a:pPr>
            <a:r>
              <a:rPr lang="en-US" altLang="en-US" sz="1000" b="1" dirty="0">
                <a:solidFill>
                  <a:srgbClr val="000000"/>
                </a:solidFill>
                <a:latin typeface="Verdana" panose="020B0604030504040204" pitchFamily="34" charset="0"/>
                <a:ea typeface="ヒラギノ角ゴ Pro W3" charset="-128"/>
              </a:rPr>
              <a:t>You may now disassemble the pre-packaged emergency kit in front of audience, should you have one. Be sure to indicate other kit items (</a:t>
            </a:r>
            <a:r>
              <a:rPr lang="en-US" altLang="en-US" sz="1000" b="1" u="sng" dirty="0">
                <a:solidFill>
                  <a:srgbClr val="000000"/>
                </a:solidFill>
                <a:latin typeface="Verdana" panose="020B0604030504040204" pitchFamily="34" charset="0"/>
                <a:ea typeface="ヒラギノ角ゴ Pro W3" charset="-128"/>
              </a:rPr>
              <a:t>pages 16–17</a:t>
            </a:r>
            <a:r>
              <a:rPr lang="en-US" altLang="en-US" sz="1000" b="1" dirty="0">
                <a:solidFill>
                  <a:srgbClr val="000000"/>
                </a:solidFill>
                <a:latin typeface="Verdana" panose="020B0604030504040204" pitchFamily="34" charset="0"/>
                <a:ea typeface="ヒラギノ角ゴ Pro W3" charset="-128"/>
              </a:rPr>
              <a:t> of Guide):</a:t>
            </a:r>
          </a:p>
          <a:p>
            <a:pPr eaLnBrk="1" hangingPunct="1">
              <a:lnSpc>
                <a:spcPct val="90000"/>
              </a:lnSpc>
              <a:spcBef>
                <a:spcPct val="0"/>
              </a:spcBef>
            </a:pPr>
            <a:endParaRPr lang="en-US" altLang="en-US" sz="1000" dirty="0">
              <a:solidFill>
                <a:srgbClr val="000000"/>
              </a:solidFill>
              <a:latin typeface="Verdana" panose="020B0604030504040204" pitchFamily="34" charset="0"/>
              <a:ea typeface="ヒラギノ角ゴ Pro W3" charset="-128"/>
            </a:endParaRP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Special needs items, like baby formula and prescription medications</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Extra keys for your car and house</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Cash in smaller bills, such as $5–$10 bills and change, as cash registers, etc. may not work</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A copy of your emergency plan and contact information</a:t>
            </a:r>
          </a:p>
          <a:p>
            <a:pPr eaLnBrk="1" hangingPunct="1">
              <a:lnSpc>
                <a:spcPct val="90000"/>
              </a:lnSpc>
              <a:spcBef>
                <a:spcPct val="0"/>
              </a:spcBef>
              <a:buFontTx/>
              <a:buChar char="•"/>
            </a:pPr>
            <a:r>
              <a:rPr lang="en-US" altLang="en-US" sz="1000" dirty="0">
                <a:solidFill>
                  <a:srgbClr val="000000"/>
                </a:solidFill>
                <a:latin typeface="Verdana" panose="020B0604030504040204" pitchFamily="34" charset="0"/>
                <a:ea typeface="ヒラギノ角ゴ Pro W3" charset="-128"/>
              </a:rPr>
              <a:t>Copies of Important documents such as copies of birth certificates, passports, wills and insurance in your kit will make it easier to stay organized during an emergency</a:t>
            </a:r>
          </a:p>
          <a:p>
            <a:pPr eaLnBrk="1" hangingPunct="1">
              <a:lnSpc>
                <a:spcPct val="90000"/>
              </a:lnSpc>
              <a:spcBef>
                <a:spcPct val="0"/>
              </a:spcBef>
            </a:pPr>
            <a:endParaRPr lang="en-US" altLang="en-US" sz="1000" dirty="0">
              <a:solidFill>
                <a:srgbClr val="000000"/>
              </a:solidFill>
              <a:latin typeface="Verdana" panose="020B0604030504040204" pitchFamily="34" charset="0"/>
              <a:ea typeface="ヒラギノ角ゴ Pro W3" charset="-128"/>
            </a:endParaRPr>
          </a:p>
        </p:txBody>
      </p:sp>
      <p:sp>
        <p:nvSpPr>
          <p:cNvPr id="64516" name="Slide Number Placeholder 3">
            <a:extLst>
              <a:ext uri="{FF2B5EF4-FFF2-40B4-BE49-F238E27FC236}">
                <a16:creationId xmlns:a16="http://schemas.microsoft.com/office/drawing/2014/main" id="{3DCD2874-1919-4C09-9E1B-EAAFCD7123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07B5BE1E-4387-4730-B12C-EECB87977F1A}" type="slidenum">
              <a:rPr lang="en-US" altLang="en-US" sz="1300">
                <a:latin typeface="Verdana" panose="020B0604030504040204" pitchFamily="34" charset="0"/>
              </a:rPr>
              <a:pPr>
                <a:spcBef>
                  <a:spcPct val="0"/>
                </a:spcBef>
              </a:pPr>
              <a:t>14</a:t>
            </a:fld>
            <a:endParaRPr lang="en-US" altLang="en-US" sz="1300">
              <a:latin typeface="Verdan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2C7A7E81-2678-CB50-74E1-9990D081F001}"/>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D89877FD-FE4C-9699-DA12-22014D95C7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b="1" i="1">
                <a:latin typeface="Verdana" panose="020B0604030504040204" pitchFamily="34" charset="0"/>
                <a:ea typeface="ヒラギノ角ゴ Pro W3" charset="-128"/>
              </a:rPr>
              <a:t>Turn to </a:t>
            </a:r>
            <a:r>
              <a:rPr lang="en-US" altLang="en-US" sz="1000" b="1" u="sng">
                <a:latin typeface="Verdana" panose="020B0604030504040204" pitchFamily="34" charset="0"/>
                <a:ea typeface="ヒラギノ角ゴ Pro W3" charset="-128"/>
              </a:rPr>
              <a:t>page 16</a:t>
            </a:r>
            <a:r>
              <a:rPr lang="en-US" altLang="en-US" sz="1000" b="1" i="1">
                <a:latin typeface="Verdana" panose="020B0604030504040204" pitchFamily="34" charset="0"/>
                <a:ea typeface="ヒラギノ角ゴ Pro W3" charset="-128"/>
              </a:rPr>
              <a:t> of your EP Guide.</a:t>
            </a:r>
          </a:p>
          <a:p>
            <a:pPr eaLnBrk="1" hangingPunct="1">
              <a:spcBef>
                <a:spcPct val="0"/>
              </a:spcBef>
            </a:pPr>
            <a:endParaRPr lang="en-US" altLang="en-US" sz="1000" b="1" i="1">
              <a:latin typeface="Verdana" panose="020B0604030504040204" pitchFamily="34" charset="0"/>
              <a:ea typeface="ヒラギノ角ゴ Pro W3" charset="-128"/>
            </a:endParaRPr>
          </a:p>
          <a:p>
            <a:pPr eaLnBrk="1" hangingPunct="1">
              <a:spcBef>
                <a:spcPct val="0"/>
              </a:spcBef>
            </a:pPr>
            <a:r>
              <a:rPr lang="en-US" altLang="en-US" sz="1000" b="1">
                <a:latin typeface="Verdana" panose="020B0604030504040204" pitchFamily="34" charset="0"/>
                <a:ea typeface="ヒラギノ角ゴ Pro W3" charset="-128"/>
              </a:rPr>
              <a:t>Step 3 </a:t>
            </a:r>
            <a:r>
              <a:rPr lang="en-US" altLang="en-US" sz="1000">
                <a:latin typeface="Verdana" panose="020B0604030504040204" pitchFamily="34" charset="0"/>
                <a:ea typeface="ヒラギノ角ゴ Pro W3" charset="-128"/>
              </a:rPr>
              <a:t>to emergency preparedness is to</a:t>
            </a:r>
            <a:r>
              <a:rPr lang="en-US" altLang="en-US" sz="1000" b="1">
                <a:latin typeface="Verdana" panose="020B0604030504040204" pitchFamily="34" charset="0"/>
                <a:ea typeface="ヒラギノ角ゴ Pro W3" charset="-128"/>
              </a:rPr>
              <a:t> Get a kit. </a:t>
            </a:r>
          </a:p>
          <a:p>
            <a:pPr eaLnBrk="1" hangingPunct="1">
              <a:spcBef>
                <a:spcPct val="0"/>
              </a:spcBef>
            </a:pPr>
            <a:endParaRPr lang="en-US" altLang="en-US" sz="1000" b="1">
              <a:latin typeface="Verdana" panose="020B0604030504040204" pitchFamily="34" charset="0"/>
              <a:ea typeface="ヒラギノ角ゴ Pro W3" charset="-128"/>
            </a:endParaRPr>
          </a:p>
          <a:p>
            <a:pPr eaLnBrk="1" hangingPunct="1">
              <a:spcBef>
                <a:spcPct val="0"/>
              </a:spcBef>
              <a:buFontTx/>
              <a:buChar char="•"/>
            </a:pPr>
            <a:r>
              <a:rPr lang="en-US" altLang="en-US" sz="1000">
                <a:latin typeface="Verdana" panose="020B0604030504040204" pitchFamily="34" charset="0"/>
                <a:ea typeface="ヒラギノ角ゴ Pro W3" charset="-128"/>
              </a:rPr>
              <a:t>In an emergency, you will need some basic supplies – be prepared to be self-sufficient, before help arrives, for at least 72 hours. In addition to basic supplies like water and food, what would you put in your emergency kit?</a:t>
            </a:r>
          </a:p>
          <a:p>
            <a:pPr eaLnBrk="1" hangingPunct="1">
              <a:spcBef>
                <a:spcPct val="0"/>
              </a:spcBef>
              <a:buFontTx/>
              <a:buChar char="•"/>
            </a:pPr>
            <a:endParaRPr lang="en-US" altLang="en-US" sz="1000">
              <a:latin typeface="Verdana" panose="020B0604030504040204" pitchFamily="34" charset="0"/>
              <a:ea typeface="ヒラギノ角ゴ Pro W3" charset="-128"/>
            </a:endParaRPr>
          </a:p>
          <a:p>
            <a:pPr eaLnBrk="1" hangingPunct="1">
              <a:spcBef>
                <a:spcPct val="0"/>
              </a:spcBef>
              <a:buFontTx/>
              <a:buChar char="•"/>
            </a:pPr>
            <a:r>
              <a:rPr lang="en-US" altLang="en-US" sz="1000">
                <a:latin typeface="Verdana" panose="020B0604030504040204" pitchFamily="34" charset="0"/>
                <a:ea typeface="ヒラギノ角ゴ Pro W3" charset="-128"/>
              </a:rPr>
              <a:t>Word Cloud: What would you put in your kit?</a:t>
            </a:r>
          </a:p>
          <a:p>
            <a:pPr eaLnBrk="1" hangingPunct="1">
              <a:spcBef>
                <a:spcPct val="0"/>
              </a:spcBef>
            </a:pPr>
            <a:endParaRPr lang="en-US" altLang="en-US" sz="1000">
              <a:latin typeface="Verdana" panose="020B0604030504040204" pitchFamily="34" charset="0"/>
              <a:ea typeface="ヒラギノ角ゴ Pro W3" charset="-128"/>
            </a:endParaRPr>
          </a:p>
          <a:p>
            <a:pPr eaLnBrk="1" hangingPunct="1">
              <a:spcBef>
                <a:spcPct val="0"/>
              </a:spcBef>
              <a:buFontTx/>
              <a:buChar char="•"/>
            </a:pPr>
            <a:endParaRPr lang="en-US" altLang="en-US" sz="1000">
              <a:latin typeface="Verdana" panose="020B0604030504040204" pitchFamily="34" charset="0"/>
              <a:ea typeface="ヒラギノ角ゴ Pro W3" charset="-128"/>
            </a:endParaRPr>
          </a:p>
          <a:p>
            <a:pPr eaLnBrk="1" hangingPunct="1">
              <a:spcBef>
                <a:spcPct val="0"/>
              </a:spcBef>
            </a:pPr>
            <a:endParaRPr lang="en-US" altLang="en-US" sz="1000">
              <a:latin typeface="Verdana" panose="020B0604030504040204" pitchFamily="34" charset="0"/>
              <a:ea typeface="ヒラギノ角ゴ Pro W3" charset="-128"/>
            </a:endParaRPr>
          </a:p>
        </p:txBody>
      </p:sp>
      <p:sp>
        <p:nvSpPr>
          <p:cNvPr id="62468" name="Slide Number Placeholder 3">
            <a:extLst>
              <a:ext uri="{FF2B5EF4-FFF2-40B4-BE49-F238E27FC236}">
                <a16:creationId xmlns:a16="http://schemas.microsoft.com/office/drawing/2014/main" id="{5B3C6A53-C205-2E4B-30FA-C4513757A48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CE8FA161-74AF-4174-A6EA-67CDCFCDA4FE}" type="slidenum">
              <a:rPr lang="en-US" altLang="en-US" sz="1300">
                <a:latin typeface="Verdana" panose="020B0604030504040204" pitchFamily="34" charset="0"/>
              </a:rPr>
              <a:pPr>
                <a:spcBef>
                  <a:spcPct val="0"/>
                </a:spcBef>
              </a:pPr>
              <a:t>15</a:t>
            </a:fld>
            <a:endParaRPr lang="en-US" altLang="en-US" sz="1300">
              <a:latin typeface="Verdan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PDF is included on the handout.</a:t>
            </a:r>
            <a:endParaRPr lang="en-CA" dirty="0"/>
          </a:p>
        </p:txBody>
      </p:sp>
      <p:sp>
        <p:nvSpPr>
          <p:cNvPr id="4" name="Slide Number Placeholder 3"/>
          <p:cNvSpPr>
            <a:spLocks noGrp="1"/>
          </p:cNvSpPr>
          <p:nvPr>
            <p:ph type="sldNum" sz="quarter" idx="5"/>
          </p:nvPr>
        </p:nvSpPr>
        <p:spPr/>
        <p:txBody>
          <a:bodyPr/>
          <a:lstStyle/>
          <a:p>
            <a:pPr>
              <a:defRPr/>
            </a:pPr>
            <a:fld id="{EDF50FF6-6DBB-4FF5-B13A-CC86C63C4CDA}" type="slidenum">
              <a:rPr lang="en-US" altLang="en-US" smtClean="0"/>
              <a:pPr>
                <a:defRPr/>
              </a:pPr>
              <a:t>16</a:t>
            </a:fld>
            <a:endParaRPr lang="en-US" altLang="en-US"/>
          </a:p>
        </p:txBody>
      </p:sp>
    </p:spTree>
    <p:extLst>
      <p:ext uri="{BB962C8B-B14F-4D97-AF65-F5344CB8AC3E}">
        <p14:creationId xmlns:p14="http://schemas.microsoft.com/office/powerpoint/2010/main" val="2454520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ヒラギノ角ゴ Pro W3"/>
                <a:cs typeface="Calibri"/>
              </a:rPr>
              <a:t>Video on creating a thrift store emergency kit.</a:t>
            </a:r>
          </a:p>
          <a:p>
            <a:endParaRPr lang="en-US">
              <a:cs typeface="Calibri"/>
            </a:endParaRPr>
          </a:p>
          <a:p>
            <a:r>
              <a:rPr lang="en-US">
                <a:ea typeface="ヒラギノ角ゴ Pro W3"/>
                <a:cs typeface="Calibri"/>
              </a:rPr>
              <a:t>Mention:</a:t>
            </a:r>
            <a:endParaRPr lang="en-US">
              <a:cs typeface="Calibri"/>
            </a:endParaRPr>
          </a:p>
          <a:p>
            <a:r>
              <a:rPr lang="en-US">
                <a:ea typeface="ヒラギノ角ゴ Pro W3"/>
                <a:cs typeface="Calibri"/>
              </a:rPr>
              <a:t>Making a kit is FUN and Easy </a:t>
            </a:r>
            <a:br>
              <a:rPr lang="en-US">
                <a:ea typeface="ヒラギノ角ゴ Pro W3"/>
                <a:cs typeface="+mn-lt"/>
              </a:rPr>
            </a:br>
            <a:r>
              <a:rPr lang="en-US">
                <a:ea typeface="ヒラギノ角ゴ Pro W3"/>
                <a:cs typeface="Calibri"/>
              </a:rPr>
              <a:t>Cost is around $25 - $30</a:t>
            </a:r>
            <a:br>
              <a:rPr lang="en-US">
                <a:ea typeface="ヒラギノ角ゴ Pro W3"/>
                <a:cs typeface="+mn-lt"/>
              </a:rPr>
            </a:br>
            <a:endParaRPr lang="en-US">
              <a:ea typeface="ヒラギノ角ゴ Pro W3"/>
              <a:cs typeface="Calibri"/>
            </a:endParaRPr>
          </a:p>
          <a:p>
            <a:r>
              <a:rPr lang="en-US">
                <a:ea typeface="ヒラギノ角ゴ Pro W3"/>
                <a:cs typeface="+mn-lt"/>
              </a:rPr>
              <a:t>Visit any Salvation Army Thrift Shop location</a:t>
            </a:r>
            <a:endParaRPr lang="en-US">
              <a:cs typeface="+mn-lt"/>
            </a:endParaRPr>
          </a:p>
        </p:txBody>
      </p:sp>
      <p:sp>
        <p:nvSpPr>
          <p:cNvPr id="4" name="Slide Number Placeholder 3"/>
          <p:cNvSpPr>
            <a:spLocks noGrp="1"/>
          </p:cNvSpPr>
          <p:nvPr>
            <p:ph type="sldNum" sz="quarter" idx="5"/>
          </p:nvPr>
        </p:nvSpPr>
        <p:spPr/>
        <p:txBody>
          <a:bodyPr/>
          <a:lstStyle/>
          <a:p>
            <a:pPr>
              <a:defRPr/>
            </a:pPr>
            <a:fld id="{EDF50FF6-6DBB-4FF5-B13A-CC86C63C4CDA}" type="slidenum">
              <a:rPr lang="en-US" altLang="en-US" smtClean="0"/>
              <a:pPr>
                <a:defRPr/>
              </a:pPr>
              <a:t>17</a:t>
            </a:fld>
            <a:endParaRPr lang="en-US" altLang="en-US"/>
          </a:p>
        </p:txBody>
      </p:sp>
    </p:spTree>
    <p:extLst>
      <p:ext uri="{BB962C8B-B14F-4D97-AF65-F5344CB8AC3E}">
        <p14:creationId xmlns:p14="http://schemas.microsoft.com/office/powerpoint/2010/main" val="877097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055EE998-14B2-EB3E-88F3-DB1DC291355A}"/>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211AB727-B032-843F-7F11-29CD561C40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b="1" i="1">
                <a:latin typeface="Verdana" panose="020B0604030504040204" pitchFamily="34" charset="0"/>
                <a:ea typeface="ヒラギノ角ゴ Pro W3" charset="-128"/>
              </a:rPr>
              <a:t>Turn to </a:t>
            </a:r>
            <a:r>
              <a:rPr lang="en-US" altLang="en-US" sz="1000" b="1" u="sng">
                <a:latin typeface="Verdana" panose="020B0604030504040204" pitchFamily="34" charset="0"/>
                <a:ea typeface="ヒラギノ角ゴ Pro W3" charset="-128"/>
              </a:rPr>
              <a:t>page 18</a:t>
            </a:r>
            <a:r>
              <a:rPr lang="en-US" altLang="en-US" sz="1000" b="1" i="1">
                <a:latin typeface="Verdana" panose="020B0604030504040204" pitchFamily="34" charset="0"/>
                <a:ea typeface="ヒラギノ角ゴ Pro W3" charset="-128"/>
              </a:rPr>
              <a:t> of the EP Guide.</a:t>
            </a:r>
            <a:endParaRPr lang="en-US" altLang="en-US" sz="1000" b="1">
              <a:latin typeface="Verdana" panose="020B0604030504040204" pitchFamily="34" charset="0"/>
              <a:ea typeface="ヒラギノ角ゴ Pro W3" charset="-128"/>
            </a:endParaRPr>
          </a:p>
          <a:p>
            <a:pPr eaLnBrk="1" hangingPunct="1">
              <a:spcBef>
                <a:spcPct val="0"/>
              </a:spcBef>
              <a:buFontTx/>
              <a:buChar char="•"/>
            </a:pPr>
            <a:r>
              <a:rPr lang="en-US" altLang="en-US" sz="1000" b="1">
                <a:latin typeface="Verdana" panose="020B0604030504040204" pitchFamily="34" charset="0"/>
                <a:ea typeface="ヒラギノ角ゴ Pro W3" charset="-128"/>
              </a:rPr>
              <a:t>Make sure Kit is personalized if you purchase</a:t>
            </a:r>
          </a:p>
          <a:p>
            <a:pPr eaLnBrk="1" hangingPunct="1">
              <a:spcBef>
                <a:spcPct val="0"/>
              </a:spcBef>
              <a:buFontTx/>
              <a:buChar char="•"/>
            </a:pPr>
            <a:r>
              <a:rPr lang="en-US" altLang="en-US" sz="1000" b="1">
                <a:latin typeface="Verdana" panose="020B0604030504040204" pitchFamily="34" charset="0"/>
                <a:ea typeface="ヒラギノ角ゴ Pro W3" charset="-128"/>
              </a:rPr>
              <a:t>They also make really good house warming gifts!</a:t>
            </a:r>
          </a:p>
          <a:p>
            <a:pPr eaLnBrk="1" hangingPunct="1">
              <a:spcBef>
                <a:spcPct val="0"/>
              </a:spcBef>
              <a:buFontTx/>
              <a:buChar char="•"/>
            </a:pPr>
            <a:r>
              <a:rPr lang="en-US" altLang="en-US" sz="1000">
                <a:latin typeface="Verdana"/>
                <a:ea typeface="ヒラギノ角ゴ Pro W3"/>
              </a:rPr>
              <a:t>If you are making your own emergency kit, use the </a:t>
            </a:r>
            <a:r>
              <a:rPr lang="en-US" altLang="en-US" sz="1000" b="1">
                <a:latin typeface="Verdana"/>
                <a:ea typeface="ヒラギノ角ゴ Pro W3"/>
              </a:rPr>
              <a:t>lists on pages 16–17</a:t>
            </a:r>
            <a:r>
              <a:rPr lang="en-US" altLang="en-US" sz="1000">
                <a:latin typeface="Verdana"/>
                <a:ea typeface="ヒラギノ角ゴ Pro W3"/>
              </a:rPr>
              <a:t> of your EP Guide for tips on what to include</a:t>
            </a:r>
          </a:p>
          <a:p>
            <a:pPr eaLnBrk="1" hangingPunct="1">
              <a:spcBef>
                <a:spcPct val="0"/>
              </a:spcBef>
              <a:buFontTx/>
              <a:buChar char="•"/>
            </a:pPr>
            <a:r>
              <a:rPr lang="en-US" altLang="en-US" sz="1000">
                <a:latin typeface="Verdana" panose="020B0604030504040204" pitchFamily="34" charset="0"/>
                <a:ea typeface="ヒラギノ角ゴ Pro W3" charset="-128"/>
              </a:rPr>
              <a:t>There is also a list of items for a small car kit to keep in your vehicle</a:t>
            </a:r>
          </a:p>
          <a:p>
            <a:pPr eaLnBrk="1" hangingPunct="1">
              <a:spcBef>
                <a:spcPct val="0"/>
              </a:spcBef>
              <a:buFontTx/>
              <a:buChar char="•"/>
            </a:pPr>
            <a:r>
              <a:rPr lang="en-US" altLang="en-US" sz="1000">
                <a:latin typeface="Verdana" panose="020B0604030504040204" pitchFamily="34" charset="0"/>
                <a:ea typeface="ヒラギノ角ゴ Pro W3" charset="-128"/>
              </a:rPr>
              <a:t>TIP: You may want to ensure you have other items in your home, such as a corded phone, as most cordless phones will not work during a power outage</a:t>
            </a:r>
            <a:endParaRPr lang="en-US" altLang="en-US" sz="1000" b="1">
              <a:latin typeface="Verdana" panose="020B0604030504040204" pitchFamily="34" charset="0"/>
              <a:ea typeface="ヒラギノ角ゴ Pro W3" charset="-128"/>
            </a:endParaRPr>
          </a:p>
          <a:p>
            <a:pPr eaLnBrk="1" hangingPunct="1">
              <a:spcBef>
                <a:spcPct val="0"/>
              </a:spcBef>
            </a:pPr>
            <a:endParaRPr lang="en-US" altLang="en-US" sz="1000" b="1">
              <a:latin typeface="Verdana" panose="020B0604030504040204" pitchFamily="34" charset="0"/>
              <a:ea typeface="ヒラギノ角ゴ Pro W3" charset="-128"/>
            </a:endParaRPr>
          </a:p>
          <a:p>
            <a:pPr eaLnBrk="1" hangingPunct="1">
              <a:spcBef>
                <a:spcPct val="0"/>
              </a:spcBef>
            </a:pPr>
            <a:r>
              <a:rPr lang="en-US" altLang="en-US" sz="1000" b="1">
                <a:latin typeface="Verdana" panose="020B0604030504040204" pitchFamily="34" charset="0"/>
                <a:ea typeface="ヒラギノ角ゴ Pro W3" charset="-128"/>
              </a:rPr>
              <a:t>Make sure your kit is easy to carry. Keep it in a backpack, duffel bag or suitcase with wheels, in an easy-to-reach, accessible place, such as your front hall closet. Make sure everyone in the household knows the emergency kit’s location.</a:t>
            </a:r>
          </a:p>
          <a:p>
            <a:pPr eaLnBrk="1" hangingPunct="1">
              <a:spcBef>
                <a:spcPct val="0"/>
              </a:spcBef>
            </a:pPr>
            <a:endParaRPr lang="en-US" altLang="en-US" sz="1000">
              <a:latin typeface="Verdana" panose="020B0604030504040204" pitchFamily="34" charset="0"/>
              <a:ea typeface="ヒラギノ角ゴ Pro W3" charset="-128"/>
            </a:endParaRPr>
          </a:p>
        </p:txBody>
      </p:sp>
      <p:sp>
        <p:nvSpPr>
          <p:cNvPr id="66564" name="Slide Number Placeholder 3">
            <a:extLst>
              <a:ext uri="{FF2B5EF4-FFF2-40B4-BE49-F238E27FC236}">
                <a16:creationId xmlns:a16="http://schemas.microsoft.com/office/drawing/2014/main" id="{374452CE-CDA8-9904-3CAB-74B0444432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C6E89742-E3F0-4304-878F-F882A8CB2D88}" type="slidenum">
              <a:rPr lang="en-US" altLang="en-US" sz="1300">
                <a:latin typeface="Verdana" panose="020B0604030504040204" pitchFamily="34" charset="0"/>
              </a:rPr>
              <a:pPr>
                <a:spcBef>
                  <a:spcPct val="0"/>
                </a:spcBef>
              </a:pPr>
              <a:t>18</a:t>
            </a:fld>
            <a:endParaRPr lang="en-US" altLang="en-US" sz="1300">
              <a:latin typeface="Verdana" panose="020B060403050404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D6B9DFA8-DAE7-1717-DEE2-FEE5E8F2C238}"/>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1A274A3A-DEEC-EC72-A55D-EFCB539BDA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defTabSz="166688" eaLnBrk="1" hangingPunct="1">
              <a:spcBef>
                <a:spcPct val="0"/>
              </a:spcBef>
            </a:pPr>
            <a:r>
              <a:rPr lang="en-US" altLang="en-US" sz="1000">
                <a:solidFill>
                  <a:srgbClr val="000000"/>
                </a:solidFill>
                <a:latin typeface="Verdana"/>
                <a:ea typeface="ヒラギノ角ゴ Pro W3"/>
              </a:rPr>
              <a:t>The steps we reviewed today will help you get yourself and your family prepared for an emergency. By:</a:t>
            </a:r>
          </a:p>
          <a:p>
            <a:pPr marL="228600" indent="-228600" defTabSz="166688" eaLnBrk="1" hangingPunct="1">
              <a:spcBef>
                <a:spcPct val="0"/>
              </a:spcBef>
            </a:pPr>
            <a:endParaRPr lang="en-US" altLang="en-US" sz="1000">
              <a:solidFill>
                <a:srgbClr val="000000"/>
              </a:solidFill>
              <a:latin typeface="Verdana" panose="020B0604030504040204" pitchFamily="34" charset="0"/>
              <a:ea typeface="ヒラギノ角ゴ Pro W3" charset="-128"/>
            </a:endParaRPr>
          </a:p>
          <a:p>
            <a:pPr marL="228600" indent="-228600" defTabSz="166688" eaLnBrk="1" hangingPunct="1">
              <a:spcBef>
                <a:spcPct val="0"/>
              </a:spcBef>
            </a:pPr>
            <a:r>
              <a:rPr lang="en-US" altLang="en-US" sz="1000" b="1">
                <a:solidFill>
                  <a:srgbClr val="000000"/>
                </a:solidFill>
                <a:latin typeface="Verdana"/>
                <a:ea typeface="ヒラギノ角ゴ Pro W3"/>
              </a:rPr>
              <a:t>a.      Knowing the risks</a:t>
            </a:r>
            <a:endParaRPr lang="en-US" altLang="en-US" sz="1000">
              <a:solidFill>
                <a:srgbClr val="000000"/>
              </a:solidFill>
              <a:latin typeface="Verdana"/>
              <a:ea typeface="ヒラギノ角ゴ Pro W3"/>
            </a:endParaRPr>
          </a:p>
          <a:p>
            <a:pPr marL="228600" indent="-228600" defTabSz="166688" eaLnBrk="1" hangingPunct="1">
              <a:spcBef>
                <a:spcPct val="0"/>
              </a:spcBef>
            </a:pPr>
            <a:r>
              <a:rPr lang="en-US" altLang="en-US" sz="1000" b="1">
                <a:solidFill>
                  <a:srgbClr val="000000"/>
                </a:solidFill>
                <a:latin typeface="Verdana"/>
                <a:ea typeface="ヒラギノ角ゴ Pro W3"/>
              </a:rPr>
              <a:t>b.      Making a plan and </a:t>
            </a:r>
            <a:endParaRPr lang="en-US" altLang="en-US" sz="1000">
              <a:solidFill>
                <a:srgbClr val="000000"/>
              </a:solidFill>
              <a:latin typeface="Verdana" panose="020B0604030504040204" pitchFamily="34" charset="0"/>
              <a:ea typeface="ヒラギノ角ゴ Pro W3" charset="-128"/>
            </a:endParaRPr>
          </a:p>
          <a:p>
            <a:pPr marL="228600" indent="-228600" defTabSz="166688" eaLnBrk="1" hangingPunct="1">
              <a:spcBef>
                <a:spcPct val="0"/>
              </a:spcBef>
              <a:buFontTx/>
              <a:buAutoNum type="alphaLcPeriod" startAt="3"/>
            </a:pPr>
            <a:r>
              <a:rPr lang="en-US" altLang="en-US" sz="1000" b="1">
                <a:solidFill>
                  <a:srgbClr val="000000"/>
                </a:solidFill>
                <a:latin typeface="Verdana"/>
                <a:ea typeface="ヒラギノ角ゴ Pro W3"/>
              </a:rPr>
              <a:t>     Getting a kit</a:t>
            </a:r>
          </a:p>
          <a:p>
            <a:pPr marL="228600" indent="-228600" defTabSz="166688" eaLnBrk="1" hangingPunct="1">
              <a:spcBef>
                <a:spcPct val="0"/>
              </a:spcBef>
              <a:buFontTx/>
              <a:buAutoNum type="alphaLcPeriod" startAt="3"/>
            </a:pPr>
            <a:endParaRPr lang="en-US" altLang="en-US" sz="1000" b="1">
              <a:solidFill>
                <a:srgbClr val="000000"/>
              </a:solidFill>
              <a:latin typeface="Verdana" panose="020B0604030504040204" pitchFamily="34" charset="0"/>
              <a:ea typeface="ヒラギノ角ゴ Pro W3" charset="-128"/>
            </a:endParaRPr>
          </a:p>
          <a:p>
            <a:pPr marL="228600" indent="-228600" defTabSz="166688" eaLnBrk="1" hangingPunct="1">
              <a:spcBef>
                <a:spcPct val="0"/>
              </a:spcBef>
            </a:pPr>
            <a:r>
              <a:rPr lang="en-US" altLang="en-US" sz="1000">
                <a:solidFill>
                  <a:srgbClr val="000000"/>
                </a:solidFill>
                <a:latin typeface="Verdana"/>
                <a:ea typeface="ヒラギノ角ゴ Pro W3"/>
              </a:rPr>
              <a:t>...you are taking responsibility for preparing your family. We all hope that emergencies don’t occur – but that’s no reason to delay…</a:t>
            </a:r>
          </a:p>
          <a:p>
            <a:pPr marL="228600" indent="-228600" defTabSz="166688" eaLnBrk="1" hangingPunct="1">
              <a:spcBef>
                <a:spcPct val="0"/>
              </a:spcBef>
            </a:pPr>
            <a:endParaRPr lang="en-US" altLang="en-US" sz="1000">
              <a:solidFill>
                <a:srgbClr val="000000"/>
              </a:solidFill>
              <a:latin typeface="Verdana"/>
              <a:ea typeface="ヒラギノ角ゴ Pro W3"/>
            </a:endParaRPr>
          </a:p>
          <a:p>
            <a:pPr marL="228600" indent="-228600" defTabSz="166688" eaLnBrk="1" hangingPunct="1">
              <a:spcBef>
                <a:spcPct val="0"/>
              </a:spcBef>
            </a:pPr>
            <a:r>
              <a:rPr lang="en-US" altLang="en-US" sz="1000">
                <a:solidFill>
                  <a:srgbClr val="000000"/>
                </a:solidFill>
                <a:latin typeface="Verdana"/>
                <a:ea typeface="ヒラギノ角ゴ Pro W3"/>
              </a:rPr>
              <a:t>Confirmation of knowledge, recap of information learned today such as difference between emergency and disaster, risk in community, making a plan, and getting a  kit.</a:t>
            </a:r>
          </a:p>
          <a:p>
            <a:pPr marL="228600" indent="-228600" defTabSz="166688" eaLnBrk="1" hangingPunct="1">
              <a:spcBef>
                <a:spcPct val="0"/>
              </a:spcBef>
            </a:pPr>
            <a:endParaRPr lang="en-US" altLang="en-US" sz="1000">
              <a:solidFill>
                <a:srgbClr val="000000"/>
              </a:solidFill>
              <a:latin typeface="Verdana" panose="020B0604030504040204" pitchFamily="34" charset="0"/>
              <a:ea typeface="ヒラギノ角ゴ Pro W3" charset="-128"/>
            </a:endParaRPr>
          </a:p>
        </p:txBody>
      </p:sp>
      <p:sp>
        <p:nvSpPr>
          <p:cNvPr id="68612" name="Slide Number Placeholder 3">
            <a:extLst>
              <a:ext uri="{FF2B5EF4-FFF2-40B4-BE49-F238E27FC236}">
                <a16:creationId xmlns:a16="http://schemas.microsoft.com/office/drawing/2014/main" id="{214F1FF2-483D-0A1E-609B-5C23C9CA9E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9AA4CB5D-10AC-4D49-970B-0FB9623BFE3A}" type="slidenum">
              <a:rPr lang="en-US" altLang="en-US" sz="1300">
                <a:latin typeface="Verdana" panose="020B0604030504040204" pitchFamily="34" charset="0"/>
              </a:rPr>
              <a:pPr>
                <a:spcBef>
                  <a:spcPct val="0"/>
                </a:spcBef>
              </a:pPr>
              <a:t>19</a:t>
            </a:fld>
            <a:endParaRPr lang="en-US" altLang="en-US" sz="1300">
              <a:latin typeface="Verdan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2FF7EA4B-F6D0-7C10-E906-EE19CFBD84E2}"/>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3A0DAB81-6DB8-E358-7F0A-0757AD45A7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n-US" altLang="en-US" sz="1000" dirty="0">
              <a:latin typeface="Verdana" panose="020B0604030504040204" pitchFamily="34" charset="0"/>
              <a:ea typeface="ヒラギノ角ゴ Pro W3" charset="-128"/>
            </a:endParaRPr>
          </a:p>
          <a:p>
            <a:pPr marL="0" marR="0" lvl="0" indent="0" algn="l" defTabSz="457200" rtl="0" eaLnBrk="1" fontAlgn="base" latinLnBrk="0" hangingPunct="1">
              <a:lnSpc>
                <a:spcPct val="90000"/>
              </a:lnSpc>
              <a:spcBef>
                <a:spcPct val="0"/>
              </a:spcBef>
              <a:spcAft>
                <a:spcPct val="0"/>
              </a:spcAft>
              <a:buClrTx/>
              <a:buSzTx/>
              <a:buFontTx/>
              <a:buNone/>
              <a:tabLst/>
              <a:defRPr/>
            </a:pPr>
            <a:r>
              <a:rPr lang="en-US" altLang="en-US" sz="1000" dirty="0">
                <a:latin typeface="Verdana"/>
                <a:ea typeface="ヒラギノ角ゴ Pro W3"/>
              </a:rPr>
              <a:t>This is a chance for the presenter to have conversation with the group to gain an understanding of how much information the group already has about EDS.</a:t>
            </a:r>
          </a:p>
          <a:p>
            <a:pPr marL="0" marR="0" lvl="0" indent="0" algn="l" defTabSz="457200" rtl="0" eaLnBrk="1" fontAlgn="base" latinLnBrk="0" hangingPunct="1">
              <a:lnSpc>
                <a:spcPct val="90000"/>
              </a:lnSpc>
              <a:spcBef>
                <a:spcPct val="0"/>
              </a:spcBef>
              <a:spcAft>
                <a:spcPct val="0"/>
              </a:spcAft>
              <a:buClrTx/>
              <a:buSzTx/>
              <a:buFontTx/>
              <a:buNone/>
              <a:tabLst/>
              <a:defRPr/>
            </a:pPr>
            <a:endParaRPr lang="en-US" altLang="en-US" sz="1000" dirty="0">
              <a:latin typeface="Verdana"/>
              <a:ea typeface="ヒラギノ角ゴ Pro W3"/>
            </a:endParaRPr>
          </a:p>
          <a:p>
            <a:pPr marL="0" marR="0" lvl="0" indent="0" algn="l" defTabSz="457200" rtl="0" eaLnBrk="1" fontAlgn="base" latinLnBrk="0" hangingPunct="1">
              <a:lnSpc>
                <a:spcPct val="90000"/>
              </a:lnSpc>
              <a:spcBef>
                <a:spcPct val="0"/>
              </a:spcBef>
              <a:spcAft>
                <a:spcPct val="0"/>
              </a:spcAft>
              <a:buClrTx/>
              <a:buSzTx/>
              <a:buFontTx/>
              <a:buNone/>
              <a:tabLst/>
              <a:defRPr/>
            </a:pPr>
            <a:r>
              <a:rPr lang="en-US" altLang="en-US" sz="1000" dirty="0">
                <a:latin typeface="Verdana"/>
                <a:ea typeface="ヒラギノ角ゴ Pro W3"/>
              </a:rPr>
              <a:t>What is an emergency: </a:t>
            </a:r>
            <a:r>
              <a:rPr lang="en-US" altLang="en-US" sz="1000" dirty="0">
                <a:latin typeface="Verdana" panose="020B0604030504040204" pitchFamily="34" charset="0"/>
                <a:ea typeface="ヒラギノ角ゴ Pro W3" charset="-128"/>
              </a:rPr>
              <a:t>a time when something serious happens and immediate help is needed.</a:t>
            </a:r>
          </a:p>
          <a:p>
            <a:pPr marL="0" marR="0" lvl="0" indent="0" algn="l" defTabSz="457200" rtl="0" eaLnBrk="1" fontAlgn="base" latinLnBrk="0" hangingPunct="1">
              <a:lnSpc>
                <a:spcPct val="90000"/>
              </a:lnSpc>
              <a:spcBef>
                <a:spcPct val="0"/>
              </a:spcBef>
              <a:spcAft>
                <a:spcPct val="0"/>
              </a:spcAft>
              <a:buClrTx/>
              <a:buSzTx/>
              <a:buFontTx/>
              <a:buNone/>
              <a:tabLst/>
              <a:defRPr/>
            </a:pPr>
            <a:r>
              <a:rPr lang="en-US" altLang="en-US" sz="1000" dirty="0">
                <a:latin typeface="Verdana" panose="020B0604030504040204" pitchFamily="34" charset="0"/>
                <a:ea typeface="ヒラギノ角ゴ Pro W3" charset="-128"/>
              </a:rPr>
              <a:t>- Give examples of emergencies: car accident, someone falls down the stairs, bit by an animal, etc.</a:t>
            </a:r>
          </a:p>
          <a:p>
            <a:pPr marL="0" marR="0" lvl="0" indent="0" algn="l" defTabSz="457200" rtl="0" eaLnBrk="1" fontAlgn="base" latinLnBrk="0" hangingPunct="1">
              <a:lnSpc>
                <a:spcPct val="90000"/>
              </a:lnSpc>
              <a:spcBef>
                <a:spcPct val="0"/>
              </a:spcBef>
              <a:spcAft>
                <a:spcPct val="0"/>
              </a:spcAft>
              <a:buClrTx/>
              <a:buSzTx/>
              <a:buFontTx/>
              <a:buNone/>
              <a:tabLst/>
              <a:defRPr/>
            </a:pPr>
            <a:endParaRPr lang="en-US" altLang="en-US" sz="1000" dirty="0">
              <a:latin typeface="Verdana" panose="020B0604030504040204" pitchFamily="34" charset="0"/>
              <a:ea typeface="ヒラギノ角ゴ Pro W3" charset="-128"/>
            </a:endParaRPr>
          </a:p>
          <a:p>
            <a:pPr marL="0" marR="0" lvl="0" indent="0" algn="l" defTabSz="457200" rtl="0" eaLnBrk="1" fontAlgn="base" latinLnBrk="0" hangingPunct="1">
              <a:lnSpc>
                <a:spcPct val="90000"/>
              </a:lnSpc>
              <a:spcBef>
                <a:spcPct val="0"/>
              </a:spcBef>
              <a:spcAft>
                <a:spcPct val="0"/>
              </a:spcAft>
              <a:buClrTx/>
              <a:buSzTx/>
              <a:buFontTx/>
              <a:buNone/>
              <a:tabLst/>
              <a:defRPr/>
            </a:pPr>
            <a:r>
              <a:rPr lang="en-US" altLang="en-US" sz="1000" dirty="0">
                <a:latin typeface="Verdana" panose="020B0604030504040204" pitchFamily="34" charset="0"/>
                <a:ea typeface="ヒラギノ角ゴ Pro W3" charset="-128"/>
              </a:rPr>
              <a:t>What is a disaster: an emergency that causes great harm to people or an area. </a:t>
            </a:r>
          </a:p>
          <a:p>
            <a:pPr marL="0" marR="0" lvl="0" indent="0" algn="l" defTabSz="457200" rtl="0" eaLnBrk="1" fontAlgn="base" latinLnBrk="0" hangingPunct="1">
              <a:lnSpc>
                <a:spcPct val="90000"/>
              </a:lnSpc>
              <a:spcBef>
                <a:spcPct val="0"/>
              </a:spcBef>
              <a:spcAft>
                <a:spcPct val="0"/>
              </a:spcAft>
              <a:buClrTx/>
              <a:buSzTx/>
              <a:buFontTx/>
              <a:buNone/>
              <a:tabLst/>
              <a:defRPr/>
            </a:pPr>
            <a:r>
              <a:rPr lang="en-US" altLang="en-US" sz="1000" dirty="0">
                <a:latin typeface="Verdana" panose="020B0604030504040204" pitchFamily="34" charset="0"/>
                <a:ea typeface="ヒラギノ角ゴ Pro W3" charset="-128"/>
              </a:rPr>
              <a:t>- tornado, flooding, tsunami, system failure (cell phone towers not working).</a:t>
            </a:r>
          </a:p>
          <a:p>
            <a:pPr marL="0" marR="0" lvl="0" indent="0" algn="l" defTabSz="457200" rtl="0" eaLnBrk="1" fontAlgn="base" latinLnBrk="0" hangingPunct="1">
              <a:lnSpc>
                <a:spcPct val="90000"/>
              </a:lnSpc>
              <a:spcBef>
                <a:spcPct val="0"/>
              </a:spcBef>
              <a:spcAft>
                <a:spcPct val="0"/>
              </a:spcAft>
              <a:buClrTx/>
              <a:buSzTx/>
              <a:buFontTx/>
              <a:buNone/>
              <a:tabLst/>
              <a:defRPr/>
            </a:pPr>
            <a:endParaRPr lang="en-US" altLang="en-US" sz="1000" dirty="0">
              <a:latin typeface="Verdana" panose="020B0604030504040204" pitchFamily="34" charset="0"/>
              <a:ea typeface="ヒラギノ角ゴ Pro W3" charset="-128"/>
            </a:endParaRPr>
          </a:p>
          <a:p>
            <a:pPr eaLnBrk="1" hangingPunct="1">
              <a:lnSpc>
                <a:spcPct val="90000"/>
              </a:lnSpc>
              <a:spcBef>
                <a:spcPct val="0"/>
              </a:spcBef>
            </a:pPr>
            <a:r>
              <a:rPr lang="en-US" altLang="en-US" sz="1000" dirty="0">
                <a:latin typeface="Verdana"/>
                <a:ea typeface="ヒラギノ角ゴ Pro W3"/>
              </a:rPr>
              <a:t>Explain the difference between Emergency and Disaster (emergency is personal, disaster is widespread).</a:t>
            </a:r>
          </a:p>
        </p:txBody>
      </p:sp>
      <p:sp>
        <p:nvSpPr>
          <p:cNvPr id="35844" name="Slide Number Placeholder 3">
            <a:extLst>
              <a:ext uri="{FF2B5EF4-FFF2-40B4-BE49-F238E27FC236}">
                <a16:creationId xmlns:a16="http://schemas.microsoft.com/office/drawing/2014/main" id="{1CB14886-38AB-BD18-B741-CC0209C48E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7A0A135A-99D5-4D11-8031-FC505A95B980}" type="slidenum">
              <a:rPr lang="en-US" altLang="en-US" sz="1300">
                <a:latin typeface="Verdana" panose="020B0604030504040204" pitchFamily="34" charset="0"/>
              </a:rPr>
              <a:pPr>
                <a:spcBef>
                  <a:spcPct val="0"/>
                </a:spcBef>
              </a:pPr>
              <a:t>2</a:t>
            </a:fld>
            <a:endParaRPr lang="en-US" altLang="en-US" sz="1300">
              <a:latin typeface="Verdana" panose="020B060403050404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FAAC7847-D965-B2A3-7E3D-EFBA6FC37489}"/>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C25E8359-D2D3-A689-EB68-B26E8AA011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z="1000" b="1" dirty="0">
              <a:latin typeface="Verdana" panose="020B0604030504040204" pitchFamily="34" charset="0"/>
              <a:ea typeface="ヒラギノ角ゴ Pro W3" charset="-128"/>
            </a:endParaRPr>
          </a:p>
          <a:p>
            <a:pPr eaLnBrk="1" hangingPunct="1">
              <a:spcBef>
                <a:spcPct val="0"/>
              </a:spcBef>
              <a:buFontTx/>
              <a:buChar char="•"/>
            </a:pPr>
            <a:r>
              <a:rPr lang="en-US" altLang="en-US" sz="1000" dirty="0">
                <a:latin typeface="Verdana" panose="020B0604030504040204" pitchFamily="34" charset="0"/>
                <a:ea typeface="ヒラギノ角ゴ Pro W3" charset="-128"/>
              </a:rPr>
              <a:t>This presentation and your </a:t>
            </a:r>
            <a:r>
              <a:rPr lang="en-US" altLang="en-US" sz="1000" b="1" i="1" dirty="0">
                <a:latin typeface="Verdana" panose="020B0604030504040204" pitchFamily="34" charset="0"/>
                <a:ea typeface="ヒラギノ角ゴ Pro W3" charset="-128"/>
              </a:rPr>
              <a:t>Emergency Preparedness Guide</a:t>
            </a:r>
            <a:r>
              <a:rPr lang="en-US" altLang="en-US" sz="1000" dirty="0">
                <a:latin typeface="Verdana" panose="020B0604030504040204" pitchFamily="34" charset="0"/>
                <a:ea typeface="ヒラギノ角ゴ Pro W3" charset="-128"/>
              </a:rPr>
              <a:t> are just a few of the many resources available to assist in your preparedness.</a:t>
            </a:r>
          </a:p>
          <a:p>
            <a:pPr eaLnBrk="1" hangingPunct="1">
              <a:spcBef>
                <a:spcPct val="0"/>
              </a:spcBef>
              <a:buFontTx/>
              <a:buChar char="•"/>
            </a:pPr>
            <a:endParaRPr lang="en-US" altLang="en-US" sz="1000" dirty="0">
              <a:latin typeface="Verdana" panose="020B0604030504040204" pitchFamily="34" charset="0"/>
              <a:ea typeface="ヒラギノ角ゴ Pro W3" charset="-128"/>
            </a:endParaRPr>
          </a:p>
          <a:p>
            <a:pPr eaLnBrk="1" hangingPunct="1">
              <a:spcBef>
                <a:spcPct val="0"/>
              </a:spcBef>
            </a:pPr>
            <a:r>
              <a:rPr lang="en-US" altLang="en-US" sz="1000" b="1" i="1">
                <a:latin typeface="Verdana" panose="020B0604030504040204" pitchFamily="34" charset="0"/>
                <a:ea typeface="ヒラギノ角ゴ Pro W3" charset="-128"/>
              </a:rPr>
              <a:t>(All resources listed on </a:t>
            </a:r>
            <a:r>
              <a:rPr lang="en-US" altLang="en-US" sz="1000" b="1" u="sng">
                <a:latin typeface="Verdana" panose="020B0604030504040204" pitchFamily="34" charset="0"/>
                <a:ea typeface="ヒラギノ角ゴ Pro W3" charset="-128"/>
              </a:rPr>
              <a:t>page 35</a:t>
            </a:r>
            <a:r>
              <a:rPr lang="en-US" altLang="en-US" sz="1000" b="1" i="1">
                <a:latin typeface="Verdana" panose="020B0604030504040204" pitchFamily="34" charset="0"/>
                <a:ea typeface="ヒラギノ角ゴ Pro W3" charset="-128"/>
              </a:rPr>
              <a:t> of your EP Guide</a:t>
            </a:r>
            <a:r>
              <a:rPr lang="en-US" altLang="en-US" sz="1000" b="1">
                <a:latin typeface="Verdana" panose="020B0604030504040204" pitchFamily="34" charset="0"/>
                <a:ea typeface="ヒラギノ角ゴ Pro W3" charset="-128"/>
              </a:rPr>
              <a:t>)</a:t>
            </a:r>
            <a:endParaRPr lang="en-US" altLang="en-US" sz="1000">
              <a:latin typeface="Verdana" panose="020B0604030504040204" pitchFamily="34" charset="0"/>
              <a:ea typeface="ヒラギノ角ゴ Pro W3" charset="-128"/>
            </a:endParaRPr>
          </a:p>
          <a:p>
            <a:pPr eaLnBrk="1" hangingPunct="1">
              <a:spcBef>
                <a:spcPct val="0"/>
              </a:spcBef>
            </a:pPr>
            <a:endParaRPr lang="en-US" altLang="en-US" sz="1000">
              <a:latin typeface="Verdana" panose="020B0604030504040204" pitchFamily="34" charset="0"/>
              <a:ea typeface="ヒラギノ角ゴ Pro W3" charset="-128"/>
            </a:endParaRPr>
          </a:p>
        </p:txBody>
      </p:sp>
      <p:sp>
        <p:nvSpPr>
          <p:cNvPr id="70660" name="Slide Number Placeholder 3">
            <a:extLst>
              <a:ext uri="{FF2B5EF4-FFF2-40B4-BE49-F238E27FC236}">
                <a16:creationId xmlns:a16="http://schemas.microsoft.com/office/drawing/2014/main" id="{E46DDE27-53D4-F47B-389E-AF70C87C5C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10E03FA1-63DF-46AA-A721-58E667AAA5F5}" type="slidenum">
              <a:rPr lang="en-US" altLang="en-US" sz="1300">
                <a:latin typeface="Verdana" panose="020B0604030504040204" pitchFamily="34" charset="0"/>
              </a:rPr>
              <a:pPr>
                <a:spcBef>
                  <a:spcPct val="0"/>
                </a:spcBef>
              </a:pPr>
              <a:t>20</a:t>
            </a:fld>
            <a:endParaRPr lang="en-US" altLang="en-US" sz="1300">
              <a:latin typeface="Verdana" panose="020B060403050404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1028651F-61AA-007C-17ED-28585B49DCB5}"/>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71A0EF29-F914-E754-4232-7DAACD8802C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ヒラギノ角ゴ Pro W3" charset="-128"/>
            </a:endParaRPr>
          </a:p>
        </p:txBody>
      </p:sp>
      <p:sp>
        <p:nvSpPr>
          <p:cNvPr id="72708" name="Slide Number Placeholder 3">
            <a:extLst>
              <a:ext uri="{FF2B5EF4-FFF2-40B4-BE49-F238E27FC236}">
                <a16:creationId xmlns:a16="http://schemas.microsoft.com/office/drawing/2014/main" id="{D5203E3B-C533-1266-D876-C019D5EBC4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C6C3D5E3-1A21-4AB1-91BC-FA049E6EE995}" type="slidenum">
              <a:rPr lang="en-US" altLang="en-US" sz="1300">
                <a:latin typeface="Verdana" panose="020B0604030504040204" pitchFamily="34" charset="0"/>
              </a:rPr>
              <a:pPr>
                <a:spcBef>
                  <a:spcPct val="0"/>
                </a:spcBef>
              </a:pPr>
              <a:t>21</a:t>
            </a:fld>
            <a:endParaRPr lang="en-US" altLang="en-US" sz="1300">
              <a:latin typeface="Verdan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D65A42AC-FA8F-96CA-B4EE-2DE353DA5B67}"/>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98183EF1-63E6-3327-C824-E2E0BE702B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tabLst>
                <a:tab pos="234950" algn="l"/>
              </a:tabLst>
            </a:pPr>
            <a:r>
              <a:rPr lang="en-US" altLang="en-US" sz="1000" dirty="0">
                <a:solidFill>
                  <a:srgbClr val="000000"/>
                </a:solidFill>
                <a:latin typeface="Verdana"/>
                <a:ea typeface="ヒラギノ角ゴ Pro W3"/>
              </a:rPr>
              <a:t>Discussion:</a:t>
            </a:r>
          </a:p>
          <a:p>
            <a:pPr eaLnBrk="1" hangingPunct="1">
              <a:spcBef>
                <a:spcPct val="0"/>
              </a:spcBef>
              <a:tabLst>
                <a:tab pos="234950" algn="l"/>
              </a:tabLst>
            </a:pPr>
            <a:endParaRPr lang="en-US" altLang="en-US" sz="1000" dirty="0">
              <a:solidFill>
                <a:srgbClr val="000000"/>
              </a:solidFill>
              <a:latin typeface="Verdana" panose="020B0604030504040204" pitchFamily="34" charset="0"/>
              <a:ea typeface="ヒラギノ角ゴ Pro W3" charset="-128"/>
            </a:endParaRPr>
          </a:p>
          <a:p>
            <a:pPr eaLnBrk="1" hangingPunct="1">
              <a:spcBef>
                <a:spcPct val="0"/>
              </a:spcBef>
              <a:buFontTx/>
              <a:buAutoNum type="arabicPeriod"/>
              <a:tabLst>
                <a:tab pos="234950" algn="l"/>
              </a:tabLst>
            </a:pPr>
            <a:r>
              <a:rPr lang="en-US" altLang="en-US" sz="1000" dirty="0">
                <a:solidFill>
                  <a:srgbClr val="000000"/>
                </a:solidFill>
                <a:latin typeface="Verdana"/>
                <a:ea typeface="ヒラギノ角ゴ Pro W3"/>
              </a:rPr>
              <a:t>  	How many of you think having an emergency kit is important? </a:t>
            </a:r>
            <a:endParaRPr lang="en-US" altLang="en-US" sz="1000" dirty="0">
              <a:solidFill>
                <a:srgbClr val="000000"/>
              </a:solidFill>
              <a:latin typeface="Verdana" panose="020B0604030504040204" pitchFamily="34" charset="0"/>
              <a:ea typeface="ヒラギノ角ゴ Pro W3" charset="-128"/>
            </a:endParaRPr>
          </a:p>
          <a:p>
            <a:pPr eaLnBrk="1" hangingPunct="1">
              <a:spcBef>
                <a:spcPct val="0"/>
              </a:spcBef>
              <a:tabLst>
                <a:tab pos="234950" algn="l"/>
              </a:tabLst>
            </a:pPr>
            <a:endParaRPr lang="en-US" altLang="en-US" sz="1000" dirty="0">
              <a:solidFill>
                <a:srgbClr val="000000"/>
              </a:solidFill>
              <a:latin typeface="Verdana" panose="020B0604030504040204" pitchFamily="34" charset="0"/>
              <a:ea typeface="ヒラギノ角ゴ Pro W3" charset="-128"/>
            </a:endParaRPr>
          </a:p>
          <a:p>
            <a:pPr eaLnBrk="1" hangingPunct="1">
              <a:spcBef>
                <a:spcPct val="0"/>
              </a:spcBef>
              <a:buFontTx/>
              <a:buNone/>
              <a:tabLst>
                <a:tab pos="234950" algn="l"/>
              </a:tabLst>
            </a:pPr>
            <a:r>
              <a:rPr lang="en-US" altLang="en-US" sz="1000" i="1" dirty="0">
                <a:solidFill>
                  <a:srgbClr val="000000"/>
                </a:solidFill>
                <a:latin typeface="Verdana"/>
                <a:ea typeface="ヒラギノ角ゴ Pro W3"/>
              </a:rPr>
              <a:t>	Being prepared could mean that you don’t have to evacuate your home, but if you do, your stay at a shelter will be much more bearable with your own emergency supplies.</a:t>
            </a:r>
          </a:p>
          <a:p>
            <a:pPr lvl="1" eaLnBrk="1" hangingPunct="1">
              <a:spcBef>
                <a:spcPct val="0"/>
              </a:spcBef>
              <a:buFontTx/>
              <a:buAutoNum type="arabicPeriod"/>
              <a:tabLst>
                <a:tab pos="234950" algn="l"/>
              </a:tabLst>
            </a:pPr>
            <a:endParaRPr lang="en-US" altLang="en-US" sz="1000" dirty="0">
              <a:solidFill>
                <a:srgbClr val="000000"/>
              </a:solidFill>
              <a:latin typeface="Verdana" panose="020B0604030504040204" pitchFamily="34" charset="0"/>
              <a:ea typeface="ヒラギノ角ゴ Pro W3" charset="-128"/>
            </a:endParaRPr>
          </a:p>
          <a:p>
            <a:pPr marL="228600" indent="-228600" eaLnBrk="1" hangingPunct="1">
              <a:spcBef>
                <a:spcPct val="0"/>
              </a:spcBef>
              <a:buAutoNum type="arabicPeriod" startAt="2"/>
              <a:tabLst>
                <a:tab pos="234950" algn="l"/>
              </a:tabLst>
            </a:pPr>
            <a:r>
              <a:rPr lang="en-US" altLang="en-US" sz="1000" dirty="0">
                <a:solidFill>
                  <a:srgbClr val="000000"/>
                </a:solidFill>
                <a:latin typeface="Verdana"/>
                <a:ea typeface="ヒラギノ角ゴ Pro W3"/>
              </a:rPr>
              <a:t>How many of you have an emergency kit in your home?</a:t>
            </a:r>
          </a:p>
          <a:p>
            <a:pPr marL="0" indent="0" eaLnBrk="1" hangingPunct="1">
              <a:spcBef>
                <a:spcPct val="0"/>
              </a:spcBef>
              <a:buNone/>
              <a:tabLst>
                <a:tab pos="234950" algn="l"/>
              </a:tabLst>
            </a:pPr>
            <a:r>
              <a:rPr lang="en-US" altLang="en-US" sz="1000" i="1" dirty="0">
                <a:solidFill>
                  <a:srgbClr val="000000"/>
                </a:solidFill>
                <a:latin typeface="Verdana"/>
                <a:ea typeface="ヒラギノ角ゴ Pro W3"/>
              </a:rPr>
              <a:t>	</a:t>
            </a:r>
          </a:p>
          <a:p>
            <a:pPr marL="0" indent="0" eaLnBrk="1" hangingPunct="1">
              <a:spcBef>
                <a:spcPct val="0"/>
              </a:spcBef>
              <a:buNone/>
              <a:tabLst>
                <a:tab pos="234950" algn="l"/>
              </a:tabLst>
            </a:pPr>
            <a:r>
              <a:rPr lang="en-US" altLang="en-US" sz="1000" i="1" dirty="0">
                <a:solidFill>
                  <a:srgbClr val="000000"/>
                </a:solidFill>
                <a:latin typeface="Verdana"/>
                <a:ea typeface="ヒラギノ角ゴ Pro W3"/>
              </a:rPr>
              <a:t>	If online, use a poll here.</a:t>
            </a:r>
          </a:p>
          <a:p>
            <a:pPr marL="0" indent="0" eaLnBrk="1" hangingPunct="1">
              <a:spcBef>
                <a:spcPct val="0"/>
              </a:spcBef>
              <a:buNone/>
              <a:tabLst>
                <a:tab pos="234950" algn="l"/>
              </a:tabLst>
            </a:pPr>
            <a:r>
              <a:rPr lang="en-US" altLang="en-US" sz="1000" i="1" dirty="0">
                <a:solidFill>
                  <a:srgbClr val="000000"/>
                </a:solidFill>
                <a:latin typeface="Verdana"/>
                <a:ea typeface="ヒラギノ角ゴ Pro W3"/>
              </a:rPr>
              <a:t>	</a:t>
            </a:r>
            <a:r>
              <a:rPr lang="en-US" altLang="en-US" sz="1000" i="1" dirty="0">
                <a:latin typeface="Verdana"/>
                <a:ea typeface="ヒラギノ角ゴ Pro W3"/>
              </a:rPr>
              <a:t>Add sense of urgency to those who haven’t created one yet, or don’t know where their kit is.</a:t>
            </a:r>
          </a:p>
          <a:p>
            <a:pPr lvl="1">
              <a:spcBef>
                <a:spcPct val="0"/>
              </a:spcBef>
              <a:tabLst>
                <a:tab pos="234950" algn="l"/>
              </a:tabLst>
            </a:pPr>
            <a:endParaRPr lang="en-US" altLang="en-US" sz="1000" i="1" dirty="0">
              <a:solidFill>
                <a:srgbClr val="000000"/>
              </a:solidFill>
              <a:latin typeface="Verdana"/>
              <a:ea typeface="ヒラギノ角ゴ Pro W3"/>
            </a:endParaRPr>
          </a:p>
          <a:p>
            <a:pPr marL="228600" indent="-228600" eaLnBrk="1" hangingPunct="1">
              <a:spcBef>
                <a:spcPct val="0"/>
              </a:spcBef>
              <a:buAutoNum type="arabicPeriod" startAt="2"/>
              <a:tabLst>
                <a:tab pos="234950" algn="l"/>
              </a:tabLst>
            </a:pPr>
            <a:r>
              <a:rPr lang="en-US" altLang="en-US" sz="1000" dirty="0">
                <a:solidFill>
                  <a:srgbClr val="000000"/>
                </a:solidFill>
                <a:latin typeface="Verdana" panose="020B0604030504040204" pitchFamily="34" charset="0"/>
                <a:ea typeface="ヒラギノ角ゴ Pro W3" charset="-128"/>
              </a:rPr>
              <a:t>How long do you think your kit needs to last for?   Answer 72 hours:</a:t>
            </a:r>
          </a:p>
          <a:p>
            <a:pPr eaLnBrk="1" hangingPunct="1">
              <a:lnSpc>
                <a:spcPct val="90000"/>
              </a:lnSpc>
              <a:spcBef>
                <a:spcPct val="0"/>
              </a:spcBef>
              <a:buFontTx/>
              <a:buNone/>
            </a:pPr>
            <a:endParaRPr lang="en-US" altLang="en-US" sz="1000" dirty="0">
              <a:latin typeface="Verdana" panose="020B0604030504040204" pitchFamily="34" charset="0"/>
              <a:ea typeface="ヒラギノ角ゴ Pro W3" charset="-128"/>
            </a:endParaRPr>
          </a:p>
          <a:p>
            <a:pPr marL="114300" lvl="1" eaLnBrk="1" hangingPunct="1">
              <a:lnSpc>
                <a:spcPct val="90000"/>
              </a:lnSpc>
              <a:spcBef>
                <a:spcPct val="0"/>
              </a:spcBef>
              <a:buFontTx/>
              <a:buChar char="•"/>
            </a:pPr>
            <a:r>
              <a:rPr lang="en-US" altLang="en-US" sz="1000" dirty="0">
                <a:latin typeface="Verdana"/>
                <a:ea typeface="ヒラギノ角ゴ Pro W3"/>
              </a:rPr>
              <a:t>Why 72 hours? International standard for how long governments require to mobilize in large-scale disaster.</a:t>
            </a:r>
            <a:endParaRPr lang="en-US" altLang="en-US" sz="1000" b="1" dirty="0">
              <a:latin typeface="Verdana"/>
              <a:ea typeface="ヒラギノ角ゴ Pro W3"/>
            </a:endParaRPr>
          </a:p>
          <a:p>
            <a:pPr marL="5297170" lvl="3" eaLnBrk="1" hangingPunct="1">
              <a:lnSpc>
                <a:spcPct val="90000"/>
              </a:lnSpc>
              <a:spcBef>
                <a:spcPct val="0"/>
              </a:spcBef>
            </a:pPr>
            <a:endParaRPr lang="en-US" altLang="en-US" sz="1000" b="1" dirty="0">
              <a:latin typeface="Verdana" panose="020B0604030504040204" pitchFamily="34" charset="0"/>
              <a:ea typeface="ヒラギノ角ゴ Pro W3" charset="-128"/>
            </a:endParaRPr>
          </a:p>
          <a:p>
            <a:pPr eaLnBrk="1" hangingPunct="1">
              <a:buFontTx/>
              <a:buNone/>
            </a:pPr>
            <a:r>
              <a:rPr lang="en-US" altLang="en-US" sz="1100" dirty="0">
                <a:solidFill>
                  <a:srgbClr val="003399"/>
                </a:solidFill>
                <a:ea typeface="ヒラギノ角ゴ Pro W3" charset="-128"/>
              </a:rPr>
              <a:t>How would you:</a:t>
            </a:r>
          </a:p>
          <a:p>
            <a:pPr eaLnBrk="1" hangingPunct="1"/>
            <a:endParaRPr lang="en-US" altLang="en-US" sz="1200" dirty="0">
              <a:ea typeface="ヒラギノ角ゴ Pro W3" charset="-128"/>
            </a:endParaRPr>
          </a:p>
          <a:p>
            <a:pPr eaLnBrk="1" hangingPunct="1"/>
            <a:r>
              <a:rPr lang="en-US" altLang="en-US" sz="1200" dirty="0">
                <a:ea typeface="ヒラギノ角ゴ Pro W3" charset="-128"/>
              </a:rPr>
              <a:t>Look after your family for 72 hours?</a:t>
            </a:r>
          </a:p>
          <a:p>
            <a:pPr eaLnBrk="1" hangingPunct="1"/>
            <a:r>
              <a:rPr lang="en-US" altLang="en-US" sz="1200" dirty="0">
                <a:ea typeface="ヒラギノ角ゴ Pro W3" charset="-128"/>
              </a:rPr>
              <a:t>Cope without power or tap water?</a:t>
            </a:r>
          </a:p>
          <a:p>
            <a:pPr eaLnBrk="1" hangingPunct="1"/>
            <a:r>
              <a:rPr lang="en-US" altLang="en-US" sz="1200" dirty="0">
                <a:ea typeface="ヒラギノ角ゴ Pro W3"/>
                <a:cs typeface="Calibri"/>
              </a:rPr>
              <a:t>Contact your family that may not live with you, or that may not be at home?</a:t>
            </a:r>
          </a:p>
          <a:p>
            <a:pPr eaLnBrk="1" hangingPunct="1"/>
            <a:endParaRPr lang="en-US" altLang="en-US" sz="1200" dirty="0">
              <a:ea typeface="ヒラギノ角ゴ Pro W3"/>
              <a:cs typeface="Calibri"/>
            </a:endParaRPr>
          </a:p>
          <a:p>
            <a:pPr eaLnBrk="1" hangingPunct="1"/>
            <a:r>
              <a:rPr lang="en-US" altLang="en-US" sz="1200" dirty="0">
                <a:ea typeface="ヒラギノ角ゴ Pro W3"/>
                <a:cs typeface="Calibri"/>
              </a:rPr>
              <a:t>Game: Consider adding a 72 hour emergency kit to your display if in person or incorporate a game to this slide.</a:t>
            </a:r>
          </a:p>
          <a:p>
            <a:pPr eaLnBrk="1" hangingPunct="1">
              <a:spcBef>
                <a:spcPct val="0"/>
              </a:spcBef>
              <a:tabLst>
                <a:tab pos="234950" algn="l"/>
              </a:tabLst>
            </a:pPr>
            <a:endParaRPr lang="en-US" altLang="en-US" sz="1000" dirty="0">
              <a:solidFill>
                <a:srgbClr val="000000"/>
              </a:solidFill>
              <a:latin typeface="Verdana" panose="020B0604030504040204" pitchFamily="34" charset="0"/>
              <a:ea typeface="ヒラギノ角ゴ Pro W3" charset="-128"/>
            </a:endParaRPr>
          </a:p>
        </p:txBody>
      </p:sp>
      <p:sp>
        <p:nvSpPr>
          <p:cNvPr id="37892" name="Slide Number Placeholder 3">
            <a:extLst>
              <a:ext uri="{FF2B5EF4-FFF2-40B4-BE49-F238E27FC236}">
                <a16:creationId xmlns:a16="http://schemas.microsoft.com/office/drawing/2014/main" id="{54E75649-B1D2-AF40-BC3A-4F66D6C6640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BB3517C5-6B38-402F-8E21-8CA3DFD010CE}" type="slidenum">
              <a:rPr lang="en-US" altLang="en-US" sz="1300">
                <a:latin typeface="Verdana" panose="020B0604030504040204" pitchFamily="34" charset="0"/>
              </a:rPr>
              <a:pPr>
                <a:spcBef>
                  <a:spcPct val="0"/>
                </a:spcBef>
              </a:pPr>
              <a:t>3</a:t>
            </a:fld>
            <a:endParaRPr lang="en-US" altLang="en-US" sz="1300">
              <a:latin typeface="Verdan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1264BD24-2506-AEBC-320A-42222E84340F}"/>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651504AB-0A18-64EF-AED1-82673D949F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dirty="0">
                <a:latin typeface="Verdana"/>
                <a:ea typeface="ヒラギノ角ゴ Pro W3"/>
              </a:rPr>
              <a:t>Page 6 EP:</a:t>
            </a:r>
            <a:br>
              <a:rPr lang="en-US" altLang="en-US" sz="1000" dirty="0">
                <a:latin typeface="Verdana"/>
                <a:ea typeface="ヒラギノ角ゴ Pro W3"/>
              </a:rPr>
            </a:br>
            <a:endParaRPr lang="en-US" altLang="en-US" sz="1000" dirty="0">
              <a:latin typeface="Verdana"/>
              <a:ea typeface="ヒラギノ角ゴ Pro W3"/>
            </a:endParaRPr>
          </a:p>
          <a:p>
            <a:pPr>
              <a:spcBef>
                <a:spcPct val="0"/>
              </a:spcBef>
            </a:pPr>
            <a:r>
              <a:rPr lang="en-US" altLang="en-US" sz="1000" dirty="0">
                <a:latin typeface="Verdana"/>
                <a:ea typeface="ヒラギノ角ゴ Pro W3"/>
              </a:rPr>
              <a:t>Today we will be going over three simple steps to getting a bit more prepared in case of an emergency:</a:t>
            </a:r>
            <a:endParaRPr lang="en-US" dirty="0">
              <a:latin typeface="Verdana"/>
              <a:ea typeface="ヒラギノ角ゴ Pro W3"/>
            </a:endParaRPr>
          </a:p>
          <a:p>
            <a:pPr eaLnBrk="1" hangingPunct="1">
              <a:spcBef>
                <a:spcPct val="0"/>
              </a:spcBef>
            </a:pPr>
            <a:endParaRPr lang="en-US" altLang="en-US" sz="1000" dirty="0">
              <a:latin typeface="Verdana" panose="020B0604030504040204" pitchFamily="34" charset="0"/>
              <a:ea typeface="ヒラギノ角ゴ Pro W3" charset="-128"/>
            </a:endParaRPr>
          </a:p>
          <a:p>
            <a:pPr eaLnBrk="1" hangingPunct="1">
              <a:spcBef>
                <a:spcPct val="0"/>
              </a:spcBef>
              <a:buFontTx/>
              <a:buChar char="•"/>
            </a:pPr>
            <a:r>
              <a:rPr lang="en-US" altLang="en-US" sz="1000" b="1" dirty="0">
                <a:latin typeface="Verdana"/>
                <a:ea typeface="ヒラギノ角ゴ Pro W3"/>
              </a:rPr>
              <a:t>Step one: Know the risks</a:t>
            </a:r>
          </a:p>
          <a:p>
            <a:pPr eaLnBrk="1" hangingPunct="1">
              <a:spcBef>
                <a:spcPct val="0"/>
              </a:spcBef>
              <a:buFontTx/>
              <a:buChar char="•"/>
            </a:pPr>
            <a:r>
              <a:rPr lang="en-US" altLang="en-US" sz="1000" b="1" dirty="0">
                <a:latin typeface="Verdana"/>
                <a:ea typeface="ヒラギノ角ゴ Pro W3"/>
              </a:rPr>
              <a:t>Step two: Make a plan</a:t>
            </a:r>
          </a:p>
          <a:p>
            <a:pPr eaLnBrk="1" hangingPunct="1">
              <a:spcBef>
                <a:spcPct val="0"/>
              </a:spcBef>
              <a:buFontTx/>
              <a:buChar char="•"/>
            </a:pPr>
            <a:r>
              <a:rPr lang="en-US" altLang="en-US" sz="1000" b="1" dirty="0">
                <a:latin typeface="Verdana"/>
                <a:ea typeface="ヒラギノ角ゴ Pro W3"/>
              </a:rPr>
              <a:t>Step three: Get a kit</a:t>
            </a:r>
          </a:p>
          <a:p>
            <a:pPr eaLnBrk="1" hangingPunct="1">
              <a:spcBef>
                <a:spcPct val="0"/>
              </a:spcBef>
            </a:pPr>
            <a:endParaRPr lang="en-US" altLang="en-US" sz="1000" dirty="0">
              <a:latin typeface="Verdana" panose="020B0604030504040204" pitchFamily="34" charset="0"/>
              <a:ea typeface="ヒラギノ角ゴ Pro W3" charset="-128"/>
            </a:endParaRPr>
          </a:p>
        </p:txBody>
      </p:sp>
      <p:sp>
        <p:nvSpPr>
          <p:cNvPr id="39940" name="Slide Number Placeholder 3">
            <a:extLst>
              <a:ext uri="{FF2B5EF4-FFF2-40B4-BE49-F238E27FC236}">
                <a16:creationId xmlns:a16="http://schemas.microsoft.com/office/drawing/2014/main" id="{0D413678-D9B6-96DB-8427-32532C98F1C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A7CB2E2E-8442-48C1-87C4-367B3C2D347E}" type="slidenum">
              <a:rPr lang="en-US" altLang="en-US" sz="1300">
                <a:latin typeface="Verdana" panose="020B0604030504040204" pitchFamily="34" charset="0"/>
              </a:rPr>
              <a:pPr>
                <a:spcBef>
                  <a:spcPct val="0"/>
                </a:spcBef>
              </a:pPr>
              <a:t>4</a:t>
            </a:fld>
            <a:endParaRPr lang="en-US" altLang="en-US" sz="1300">
              <a:latin typeface="Verdan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6ACC78D1-3457-DE04-52FE-28E43CB6044C}"/>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D96CEABD-2A8A-9573-1BC5-A250DC7404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lnSpc>
                <a:spcPct val="80000"/>
              </a:lnSpc>
              <a:spcBef>
                <a:spcPct val="0"/>
              </a:spcBef>
            </a:pPr>
            <a:r>
              <a:rPr lang="en-US" altLang="en-US" sz="1000" dirty="0">
                <a:solidFill>
                  <a:srgbClr val="000000"/>
                </a:solidFill>
                <a:latin typeface="Verdana" panose="020B0604030504040204" pitchFamily="34" charset="0"/>
                <a:ea typeface="ヒラギノ角ゴ Pro W3" charset="-128"/>
              </a:rPr>
              <a:t>Turn to your EP Guide page 6</a:t>
            </a:r>
            <a:endParaRPr lang="en-US" altLang="en-US" sz="1000" b="1" u="sng"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buFontTx/>
              <a:buChar char="•"/>
            </a:pPr>
            <a:endParaRPr lang="en-US" altLang="en-US" sz="1000" b="1" i="1"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buFontTx/>
              <a:buChar char="•"/>
            </a:pPr>
            <a:r>
              <a:rPr lang="en-US" altLang="en-US" sz="1000" b="1" dirty="0">
                <a:solidFill>
                  <a:srgbClr val="000000"/>
                </a:solidFill>
                <a:latin typeface="Verdana" panose="020B0604030504040204" pitchFamily="34" charset="0"/>
                <a:ea typeface="ヒラギノ角ゴ Pro W3" charset="-128"/>
              </a:rPr>
              <a:t>Step one</a:t>
            </a:r>
            <a:r>
              <a:rPr lang="en-US" altLang="en-US" sz="1000" dirty="0">
                <a:solidFill>
                  <a:srgbClr val="000000"/>
                </a:solidFill>
                <a:latin typeface="Verdana" panose="020B0604030504040204" pitchFamily="34" charset="0"/>
                <a:ea typeface="ヒラギノ角ゴ Pro W3" charset="-128"/>
              </a:rPr>
              <a:t> in preparedness is to </a:t>
            </a:r>
            <a:r>
              <a:rPr lang="en-US" altLang="en-US" sz="1000" b="1" dirty="0">
                <a:solidFill>
                  <a:srgbClr val="000000"/>
                </a:solidFill>
                <a:latin typeface="Verdana" panose="020B0604030504040204" pitchFamily="34" charset="0"/>
                <a:ea typeface="ヒラギノ角ゴ Pro W3" charset="-128"/>
              </a:rPr>
              <a:t>Know the risks and Know your region</a:t>
            </a:r>
            <a:r>
              <a:rPr lang="en-US" altLang="en-US" sz="1000" dirty="0">
                <a:solidFill>
                  <a:srgbClr val="000000"/>
                </a:solidFill>
                <a:latin typeface="Verdana" panose="020B0604030504040204" pitchFamily="34" charset="0"/>
                <a:ea typeface="ヒラギノ角ゴ Pro W3" charset="-128"/>
              </a:rPr>
              <a:t>.</a:t>
            </a:r>
          </a:p>
          <a:p>
            <a:pPr marL="228600" indent="-228600" eaLnBrk="1" hangingPunct="1">
              <a:lnSpc>
                <a:spcPct val="80000"/>
              </a:lnSpc>
              <a:spcBef>
                <a:spcPct val="0"/>
              </a:spcBef>
              <a:buFontTx/>
              <a:buChar char="•"/>
            </a:pPr>
            <a:endParaRPr lang="en-US" altLang="en-US" sz="1000" b="1"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buFontTx/>
              <a:buChar char="•"/>
            </a:pPr>
            <a:r>
              <a:rPr lang="en-US" altLang="en-US" sz="1000" b="1" dirty="0">
                <a:solidFill>
                  <a:srgbClr val="000000"/>
                </a:solidFill>
                <a:latin typeface="Verdana" panose="020B0604030504040204" pitchFamily="34" charset="0"/>
                <a:ea typeface="ヒラギノ角ゴ Pro W3" charset="-128"/>
              </a:rPr>
              <a:t>Word Cloud: what risks are in your region?</a:t>
            </a:r>
          </a:p>
          <a:p>
            <a:pPr marL="228600" indent="-228600" eaLnBrk="1" hangingPunct="1">
              <a:lnSpc>
                <a:spcPct val="80000"/>
              </a:lnSpc>
              <a:spcBef>
                <a:spcPct val="0"/>
              </a:spcBef>
            </a:pPr>
            <a:endParaRPr lang="en-US" altLang="en-US" sz="1000" b="1"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buFontTx/>
              <a:buChar char="•"/>
            </a:pPr>
            <a:r>
              <a:rPr lang="en-US" altLang="en-US" sz="1000" b="1" dirty="0">
                <a:solidFill>
                  <a:srgbClr val="000000"/>
                </a:solidFill>
                <a:latin typeface="Verdana" panose="020B0604030504040204" pitchFamily="34" charset="0"/>
                <a:ea typeface="ヒラギノ角ゴ Pro W3" charset="-128"/>
              </a:rPr>
              <a:t>Risks can include: (you may want to list those most relevant to your region)</a:t>
            </a:r>
          </a:p>
          <a:p>
            <a:pPr marL="228600" indent="-228600" eaLnBrk="1" hangingPunct="1">
              <a:lnSpc>
                <a:spcPct val="80000"/>
              </a:lnSpc>
              <a:spcBef>
                <a:spcPct val="0"/>
              </a:spcBef>
              <a:buFontTx/>
              <a:buChar char="•"/>
            </a:pPr>
            <a:endParaRPr lang="en-US" altLang="en-US" sz="1000" b="1" dirty="0">
              <a:solidFill>
                <a:srgbClr val="000000"/>
              </a:solidFill>
              <a:latin typeface="Verdana" panose="020B0604030504040204" pitchFamily="34" charset="0"/>
              <a:ea typeface="ヒラギノ角ゴ Pro W3" charset="-128"/>
            </a:endParaRP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Blizzards</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Droughts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Earthquakes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Extreme cold or heat waves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Floods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Hurricanes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Landslides or avalanches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Power outages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Winter storms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Tornadoes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Tsunamis or storm surges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Wildfires  </a:t>
            </a:r>
          </a:p>
          <a:p>
            <a:pPr marL="685800" lvl="1" indent="-228600" eaLnBrk="1" hangingPunct="1">
              <a:lnSpc>
                <a:spcPct val="90000"/>
              </a:lnSpc>
              <a:spcBef>
                <a:spcPct val="0"/>
              </a:spcBef>
              <a:buFontTx/>
              <a:buAutoNum type="arabicPeriod"/>
            </a:pPr>
            <a:r>
              <a:rPr lang="en-US" altLang="en-US" sz="1000" dirty="0">
                <a:solidFill>
                  <a:srgbClr val="000000"/>
                </a:solidFill>
                <a:latin typeface="Verdana" panose="020B0604030504040204" pitchFamily="34" charset="0"/>
                <a:ea typeface="ヒラギノ角ゴ Pro W3" charset="-128"/>
              </a:rPr>
              <a:t> Other:  __________________________</a:t>
            </a:r>
          </a:p>
          <a:p>
            <a:pPr marL="228600" indent="-228600" eaLnBrk="1" hangingPunct="1">
              <a:lnSpc>
                <a:spcPct val="90000"/>
              </a:lnSpc>
              <a:spcBef>
                <a:spcPct val="0"/>
              </a:spcBef>
              <a:buFontTx/>
              <a:buAutoNum type="arabicPeriod"/>
            </a:pPr>
            <a:endParaRPr lang="en-US" altLang="en-US" sz="1000"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pPr>
            <a:r>
              <a:rPr lang="en-US" altLang="en-US" sz="1000" dirty="0">
                <a:solidFill>
                  <a:srgbClr val="000000"/>
                </a:solidFill>
                <a:latin typeface="Verdana" panose="020B0604030504040204" pitchFamily="34" charset="0"/>
                <a:ea typeface="ヒラギノ角ゴ Pro W3" charset="-128"/>
              </a:rPr>
              <a:t>For more information on the risks specific to your region, visit </a:t>
            </a:r>
            <a:r>
              <a:rPr lang="en-US" altLang="en-US" sz="1000" b="1" u="sng" dirty="0">
                <a:solidFill>
                  <a:srgbClr val="000000"/>
                </a:solidFill>
                <a:latin typeface="Verdana" panose="020B0604030504040204" pitchFamily="34" charset="0"/>
                <a:ea typeface="ヒラギノ角ゴ Pro W3" charset="-128"/>
              </a:rPr>
              <a:t>GetPrepared.ca</a:t>
            </a:r>
            <a:r>
              <a:rPr lang="en-US" altLang="en-US" sz="1000" dirty="0">
                <a:solidFill>
                  <a:srgbClr val="000000"/>
                </a:solidFill>
                <a:latin typeface="Verdana" panose="020B0604030504040204" pitchFamily="34" charset="0"/>
                <a:ea typeface="ヒラギノ角ゴ Pro W3" charset="-128"/>
              </a:rPr>
              <a:t>, </a:t>
            </a:r>
          </a:p>
          <a:p>
            <a:pPr marL="228600" indent="-228600" eaLnBrk="1" hangingPunct="1">
              <a:lnSpc>
                <a:spcPct val="80000"/>
              </a:lnSpc>
              <a:spcBef>
                <a:spcPct val="0"/>
              </a:spcBef>
            </a:pPr>
            <a:r>
              <a:rPr lang="en-US" altLang="en-US" sz="1000" dirty="0">
                <a:solidFill>
                  <a:srgbClr val="000000"/>
                </a:solidFill>
                <a:latin typeface="Verdana" panose="020B0604030504040204" pitchFamily="34" charset="0"/>
                <a:ea typeface="ヒラギノ角ゴ Pro W3" charset="-128"/>
              </a:rPr>
              <a:t>Or the Canadian Disaster Database at </a:t>
            </a:r>
            <a:r>
              <a:rPr lang="en-US" altLang="en-US" sz="1000" b="1" u="sng" dirty="0">
                <a:solidFill>
                  <a:srgbClr val="000000"/>
                </a:solidFill>
                <a:latin typeface="Verdana" panose="020B0604030504040204" pitchFamily="34" charset="0"/>
                <a:ea typeface="ヒラギノ角ゴ Pro W3" charset="-128"/>
              </a:rPr>
              <a:t>http://publicsafety.gc.ca/res/em/cdd/index-en.asp</a:t>
            </a:r>
            <a:r>
              <a:rPr lang="en-US" altLang="en-US" sz="1000" dirty="0">
                <a:solidFill>
                  <a:srgbClr val="000000"/>
                </a:solidFill>
                <a:latin typeface="Verdana" panose="020B0604030504040204" pitchFamily="34" charset="0"/>
                <a:ea typeface="ヒラギノ角ゴ Pro W3" charset="-128"/>
              </a:rPr>
              <a:t>.</a:t>
            </a:r>
            <a:endParaRPr lang="en-US" altLang="en-US" sz="1000" b="1" u="sng"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pPr>
            <a:endParaRPr lang="en-US" altLang="en-US" sz="1000" b="1" u="sng"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pPr>
            <a:endParaRPr lang="en-US" altLang="en-US" sz="1000" dirty="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pPr>
            <a:endParaRPr lang="en-US" altLang="en-US" sz="1000" dirty="0">
              <a:solidFill>
                <a:srgbClr val="000000"/>
              </a:solidFill>
              <a:latin typeface="Verdana" panose="020B0604030504040204" pitchFamily="34" charset="0"/>
              <a:ea typeface="ヒラギノ角ゴ Pro W3" charset="-128"/>
            </a:endParaRPr>
          </a:p>
          <a:p>
            <a:pPr marL="228600" indent="-228600" eaLnBrk="1" hangingPunct="1">
              <a:spcBef>
                <a:spcPct val="0"/>
              </a:spcBef>
            </a:pPr>
            <a:endParaRPr lang="en-US" altLang="en-US" sz="1000" dirty="0">
              <a:solidFill>
                <a:srgbClr val="000000"/>
              </a:solidFill>
              <a:latin typeface="Verdana" panose="020B0604030504040204" pitchFamily="34" charset="0"/>
              <a:ea typeface="ヒラギノ角ゴ Pro W3" charset="-128"/>
            </a:endParaRPr>
          </a:p>
        </p:txBody>
      </p:sp>
      <p:sp>
        <p:nvSpPr>
          <p:cNvPr id="44036" name="Slide Number Placeholder 3">
            <a:extLst>
              <a:ext uri="{FF2B5EF4-FFF2-40B4-BE49-F238E27FC236}">
                <a16:creationId xmlns:a16="http://schemas.microsoft.com/office/drawing/2014/main" id="{4EF4FAA2-5D31-7143-1B01-0BF1D9DE0D0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569064CC-B8A5-49B0-8B23-A84EBA516EAF}" type="slidenum">
              <a:rPr lang="en-US" altLang="en-US" sz="1300">
                <a:latin typeface="Verdana" panose="020B0604030504040204" pitchFamily="34" charset="0"/>
              </a:rPr>
              <a:pPr>
                <a:spcBef>
                  <a:spcPct val="0"/>
                </a:spcBef>
              </a:pPr>
              <a:t>5</a:t>
            </a:fld>
            <a:endParaRPr lang="en-US" altLang="en-US" sz="1300">
              <a:latin typeface="Verdan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651C7F01-EA0B-DF7E-D3E3-F570552CD177}"/>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DA978ADB-6668-3D6A-2BB2-8D04B74DDCE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b="1" dirty="0">
                <a:solidFill>
                  <a:srgbClr val="000000"/>
                </a:solidFill>
                <a:latin typeface="Verdana"/>
                <a:ea typeface="ヒラギノ角ゴ Pro W3"/>
              </a:rPr>
              <a:t> 1. Most forms of emergencies are short lived</a:t>
            </a:r>
          </a:p>
          <a:p>
            <a:pPr lvl="1" eaLnBrk="1" hangingPunct="1">
              <a:spcBef>
                <a:spcPct val="0"/>
              </a:spcBef>
              <a:buFontTx/>
              <a:buChar char="•"/>
            </a:pPr>
            <a:r>
              <a:rPr lang="en-US" altLang="en-US" sz="1000" dirty="0">
                <a:solidFill>
                  <a:srgbClr val="000000"/>
                </a:solidFill>
                <a:latin typeface="Verdana"/>
                <a:ea typeface="ヒラギノ角ゴ Pro W3"/>
              </a:rPr>
              <a:t>Events such as Hurricanes (like in Nova Scotia), floods in Alberta and winter storms in British Columbia are hazards that occurred with little notice and had lasting consequences. For example, some severe storms that occur over several consecutive months can lead to boil water advisories.                                                </a:t>
            </a:r>
            <a:endParaRPr lang="en-US" altLang="en-US" sz="1000" dirty="0">
              <a:solidFill>
                <a:srgbClr val="000000"/>
              </a:solidFill>
              <a:latin typeface="Verdana" panose="020B0604030504040204" pitchFamily="34" charset="0"/>
              <a:ea typeface="ヒラギノ角ゴ Pro W3" charset="-128"/>
            </a:endParaRPr>
          </a:p>
          <a:p>
            <a:pPr lvl="4" eaLnBrk="1" hangingPunct="1">
              <a:spcBef>
                <a:spcPct val="0"/>
              </a:spcBef>
            </a:pPr>
            <a:r>
              <a:rPr lang="en-US" altLang="en-US" sz="1000" b="1" i="1" dirty="0">
                <a:solidFill>
                  <a:srgbClr val="000000"/>
                </a:solidFill>
                <a:latin typeface="Verdana"/>
                <a:ea typeface="ヒラギノ角ゴ Pro W3"/>
              </a:rPr>
              <a:t>                                                   </a:t>
            </a:r>
            <a:endParaRPr lang="en-US" altLang="en-US" sz="1000" b="1" i="1" dirty="0">
              <a:solidFill>
                <a:srgbClr val="000000"/>
              </a:solidFill>
              <a:latin typeface="Verdana" panose="020B0604030504040204" pitchFamily="34" charset="0"/>
              <a:ea typeface="ヒラギノ角ゴ Pro W3" charset="-128"/>
            </a:endParaRPr>
          </a:p>
          <a:p>
            <a:pPr eaLnBrk="1" hangingPunct="1">
              <a:spcBef>
                <a:spcPct val="0"/>
              </a:spcBef>
            </a:pPr>
            <a:r>
              <a:rPr lang="en-US" altLang="en-US" sz="1000" b="1" dirty="0">
                <a:solidFill>
                  <a:srgbClr val="000000"/>
                </a:solidFill>
                <a:latin typeface="Verdana"/>
                <a:ea typeface="ヒラギノ角ゴ Pro W3"/>
              </a:rPr>
              <a:t>2. I won’t ever have to deal with an emergency where I live</a:t>
            </a:r>
          </a:p>
          <a:p>
            <a:pPr lvl="1" eaLnBrk="1" hangingPunct="1">
              <a:spcBef>
                <a:spcPct val="0"/>
              </a:spcBef>
              <a:buFontTx/>
              <a:buChar char="•"/>
            </a:pPr>
            <a:r>
              <a:rPr lang="en-US" altLang="en-US" sz="1000" dirty="0">
                <a:solidFill>
                  <a:srgbClr val="000000"/>
                </a:solidFill>
                <a:latin typeface="Verdana"/>
                <a:ea typeface="ヒラギノ角ゴ Pro W3"/>
              </a:rPr>
              <a:t>One in three Canadians live in regions that are susceptible to earthquakes and most reside in areas subject to flooding, transportation accidents, hazardous spills and severe storms </a:t>
            </a:r>
            <a:endParaRPr lang="en-US" altLang="en-US" sz="1000" dirty="0">
              <a:solidFill>
                <a:srgbClr val="000000"/>
              </a:solidFill>
              <a:latin typeface="Verdana" panose="020B0604030504040204" pitchFamily="34" charset="0"/>
              <a:ea typeface="ヒラギノ角ゴ Pro W3" charset="-128"/>
            </a:endParaRPr>
          </a:p>
          <a:p>
            <a:pPr lvl="1" eaLnBrk="1" hangingPunct="1">
              <a:spcBef>
                <a:spcPct val="0"/>
              </a:spcBef>
              <a:buFontTx/>
              <a:buChar char="•"/>
            </a:pPr>
            <a:r>
              <a:rPr lang="en-US" altLang="en-US" sz="1000" b="1" dirty="0">
                <a:solidFill>
                  <a:srgbClr val="000000"/>
                </a:solidFill>
                <a:latin typeface="Verdana"/>
                <a:ea typeface="ヒラギノ角ゴ Pro W3"/>
              </a:rPr>
              <a:t>Tip to presenter:</a:t>
            </a:r>
            <a:r>
              <a:rPr lang="en-US" altLang="en-US" sz="1000" dirty="0">
                <a:solidFill>
                  <a:srgbClr val="000000"/>
                </a:solidFill>
                <a:latin typeface="Verdana"/>
                <a:ea typeface="ヒラギノ角ゴ Pro W3"/>
              </a:rPr>
              <a:t> If possible, give examples of incidents in your local area. Check out the Canadian Disaster Database at </a:t>
            </a:r>
            <a:endParaRPr lang="en-US" altLang="en-US" sz="1000" dirty="0">
              <a:solidFill>
                <a:srgbClr val="000000"/>
              </a:solidFill>
              <a:latin typeface="Verdana" panose="020B0604030504040204" pitchFamily="34" charset="0"/>
              <a:ea typeface="ヒラギノ角ゴ Pro W3" charset="-128"/>
            </a:endParaRPr>
          </a:p>
          <a:p>
            <a:pPr lvl="1" eaLnBrk="1" hangingPunct="1">
              <a:spcBef>
                <a:spcPct val="0"/>
              </a:spcBef>
              <a:buFontTx/>
              <a:buChar char="•"/>
            </a:pPr>
            <a:r>
              <a:rPr lang="en-US" altLang="en-US" sz="1000" b="1" u="sng" dirty="0">
                <a:solidFill>
                  <a:srgbClr val="000000"/>
                </a:solidFill>
                <a:latin typeface="Verdana"/>
                <a:ea typeface="ヒラギノ角ゴ Pro W3"/>
              </a:rPr>
              <a:t>http://publicsafety.gc.ca/res/em/cdd/index-en.asp</a:t>
            </a:r>
            <a:r>
              <a:rPr lang="en-US" altLang="en-US" sz="1000" dirty="0">
                <a:solidFill>
                  <a:srgbClr val="000000"/>
                </a:solidFill>
                <a:latin typeface="Verdana"/>
                <a:ea typeface="ヒラギノ角ゴ Pro W3"/>
              </a:rPr>
              <a:t> </a:t>
            </a:r>
            <a:endParaRPr lang="en-US" altLang="en-US" sz="1000" b="1" u="sng" dirty="0">
              <a:solidFill>
                <a:srgbClr val="000000"/>
              </a:solidFill>
              <a:latin typeface="Verdana" panose="020B0604030504040204" pitchFamily="34" charset="0"/>
              <a:ea typeface="ヒラギノ角ゴ Pro W3" charset="-128"/>
            </a:endParaRPr>
          </a:p>
          <a:p>
            <a:pPr lvl="2" eaLnBrk="1" hangingPunct="1">
              <a:spcBef>
                <a:spcPct val="0"/>
              </a:spcBef>
            </a:pPr>
            <a:endParaRPr lang="en-US" altLang="en-US" sz="1000" b="1" u="sng" dirty="0">
              <a:solidFill>
                <a:srgbClr val="000000"/>
              </a:solidFill>
              <a:latin typeface="Verdana" panose="020B0604030504040204" pitchFamily="34" charset="0"/>
              <a:ea typeface="ヒラギノ角ゴ Pro W3" charset="-128"/>
            </a:endParaRPr>
          </a:p>
          <a:p>
            <a:pPr eaLnBrk="1" hangingPunct="1">
              <a:spcBef>
                <a:spcPct val="0"/>
              </a:spcBef>
            </a:pPr>
            <a:r>
              <a:rPr lang="en-US" altLang="en-US" sz="1000" b="1" dirty="0">
                <a:solidFill>
                  <a:srgbClr val="000000"/>
                </a:solidFill>
                <a:latin typeface="Verdana"/>
                <a:ea typeface="ヒラギノ角ゴ Pro W3"/>
              </a:rPr>
              <a:t>3. There are a lot of emergencies I just can’t prepare for</a:t>
            </a:r>
          </a:p>
          <a:p>
            <a:pPr lvl="1" eaLnBrk="1" hangingPunct="1">
              <a:spcBef>
                <a:spcPct val="0"/>
              </a:spcBef>
              <a:buFontTx/>
              <a:buChar char="•"/>
            </a:pPr>
            <a:r>
              <a:rPr lang="en-US" altLang="en-US" sz="1000" dirty="0">
                <a:solidFill>
                  <a:srgbClr val="000000"/>
                </a:solidFill>
                <a:latin typeface="Verdana"/>
                <a:ea typeface="ヒラギノ角ゴ Pro W3"/>
              </a:rPr>
              <a:t>There are common consequences that can happen in any emergency such as loss of power, water and telephone service or access to food and medical supplies</a:t>
            </a:r>
          </a:p>
          <a:p>
            <a:pPr lvl="2" eaLnBrk="1" hangingPunct="1">
              <a:spcBef>
                <a:spcPct val="0"/>
              </a:spcBef>
              <a:buFontTx/>
              <a:buChar char="•"/>
            </a:pPr>
            <a:endParaRPr lang="en-US" altLang="en-US" sz="1000" dirty="0">
              <a:solidFill>
                <a:srgbClr val="000000"/>
              </a:solidFill>
              <a:latin typeface="Verdana" panose="020B0604030504040204" pitchFamily="34" charset="0"/>
              <a:ea typeface="ヒラギノ角ゴ Pro W3" charset="-128"/>
            </a:endParaRPr>
          </a:p>
          <a:p>
            <a:pPr eaLnBrk="1" hangingPunct="1">
              <a:spcBef>
                <a:spcPct val="0"/>
              </a:spcBef>
            </a:pPr>
            <a:r>
              <a:rPr lang="en-US" altLang="en-US" sz="1000" b="1" dirty="0">
                <a:solidFill>
                  <a:srgbClr val="000000"/>
                </a:solidFill>
                <a:latin typeface="Verdana" panose="020B0604030504040204" pitchFamily="34" charset="0"/>
                <a:ea typeface="ヒラギノ角ゴ Pro W3" charset="-128"/>
              </a:rPr>
              <a:t>4. Preparing takes too much time and money</a:t>
            </a:r>
          </a:p>
          <a:p>
            <a:pPr lvl="1" eaLnBrk="1" hangingPunct="1">
              <a:spcBef>
                <a:spcPct val="0"/>
              </a:spcBef>
              <a:buFontTx/>
              <a:buChar char="•"/>
            </a:pPr>
            <a:r>
              <a:rPr lang="en-US" altLang="en-US" sz="1000" dirty="0">
                <a:solidFill>
                  <a:srgbClr val="000000"/>
                </a:solidFill>
                <a:latin typeface="Verdana"/>
                <a:ea typeface="ヒラギノ角ゴ Pro W3"/>
              </a:rPr>
              <a:t>Buying or assembling a kit is easy, and can be even easier when assembled over a period of time</a:t>
            </a:r>
          </a:p>
          <a:p>
            <a:pPr lvl="2" eaLnBrk="1" hangingPunct="1">
              <a:spcBef>
                <a:spcPct val="0"/>
              </a:spcBef>
              <a:buFontTx/>
              <a:buChar char="•"/>
            </a:pPr>
            <a:endParaRPr lang="en-US" altLang="en-US" sz="1000" dirty="0">
              <a:solidFill>
                <a:srgbClr val="000000"/>
              </a:solidFill>
              <a:latin typeface="Verdana" panose="020B0604030504040204" pitchFamily="34" charset="0"/>
              <a:ea typeface="ヒラギノ角ゴ Pro W3" charset="-128"/>
            </a:endParaRPr>
          </a:p>
          <a:p>
            <a:pPr lvl="1" eaLnBrk="1" hangingPunct="1">
              <a:spcBef>
                <a:spcPct val="0"/>
              </a:spcBef>
            </a:pPr>
            <a:r>
              <a:rPr lang="en-US" altLang="en-US" sz="1000" i="1" dirty="0">
                <a:solidFill>
                  <a:srgbClr val="000000"/>
                </a:solidFill>
                <a:latin typeface="Verdana"/>
                <a:ea typeface="ヒラギノ角ゴ Pro W3"/>
              </a:rPr>
              <a:t>*http://www.pep.bc.ca/hazard_preparedness/Historical_Severe_Weather_Nov06.html</a:t>
            </a:r>
          </a:p>
          <a:p>
            <a:pPr lvl="0" eaLnBrk="1" hangingPunct="1">
              <a:spcBef>
                <a:spcPct val="0"/>
              </a:spcBef>
            </a:pPr>
            <a:r>
              <a:rPr lang="en-US" altLang="en-US" sz="1000" b="1" i="0" dirty="0">
                <a:solidFill>
                  <a:srgbClr val="000000"/>
                </a:solidFill>
                <a:latin typeface="Verdana"/>
                <a:ea typeface="ヒラギノ角ゴ Pro W3"/>
              </a:rPr>
              <a:t>5. If it is a large- scale emergency, help may not arrive for up to 72 hours</a:t>
            </a:r>
          </a:p>
        </p:txBody>
      </p:sp>
      <p:sp>
        <p:nvSpPr>
          <p:cNvPr id="41988" name="Slide Number Placeholder 3">
            <a:extLst>
              <a:ext uri="{FF2B5EF4-FFF2-40B4-BE49-F238E27FC236}">
                <a16:creationId xmlns:a16="http://schemas.microsoft.com/office/drawing/2014/main" id="{E0DF9F3B-B427-0C6D-0E67-B1CBB19AC99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1908A38B-5008-4CDE-9FF9-201A6F9ED0B5}" type="slidenum">
              <a:rPr lang="en-US" altLang="en-US" sz="1300">
                <a:latin typeface="Verdana" panose="020B0604030504040204" pitchFamily="34" charset="0"/>
              </a:rPr>
              <a:pPr>
                <a:spcBef>
                  <a:spcPct val="0"/>
                </a:spcBef>
              </a:pPr>
              <a:t>6</a:t>
            </a:fld>
            <a:endParaRPr lang="en-US" altLang="en-US" sz="1300">
              <a:latin typeface="Verdan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lnSpc>
                <a:spcPct val="90000"/>
              </a:lnSpc>
              <a:spcBef>
                <a:spcPct val="0"/>
              </a:spcBef>
              <a:buFontTx/>
              <a:buAutoNum type="arabicPeriod"/>
            </a:pPr>
            <a:endParaRPr lang="en-US" altLang="en-US" sz="1200">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pPr>
            <a:r>
              <a:rPr lang="en-US" altLang="en-US" sz="1200">
                <a:solidFill>
                  <a:srgbClr val="000000"/>
                </a:solidFill>
                <a:latin typeface="Verdana" panose="020B0604030504040204" pitchFamily="34" charset="0"/>
                <a:ea typeface="ヒラギノ角ゴ Pro W3" charset="-128"/>
              </a:rPr>
              <a:t>For more information on the risks specific to your region, visit </a:t>
            </a:r>
            <a:r>
              <a:rPr lang="en-US" altLang="en-US" sz="1200" b="1" u="sng">
                <a:solidFill>
                  <a:srgbClr val="000000"/>
                </a:solidFill>
                <a:latin typeface="Verdana" panose="020B0604030504040204" pitchFamily="34" charset="0"/>
                <a:ea typeface="ヒラギノ角ゴ Pro W3" charset="-128"/>
              </a:rPr>
              <a:t>GetPrepared.ca</a:t>
            </a:r>
            <a:r>
              <a:rPr lang="en-US" altLang="en-US" sz="1200">
                <a:solidFill>
                  <a:srgbClr val="000000"/>
                </a:solidFill>
                <a:latin typeface="Verdana" panose="020B0604030504040204" pitchFamily="34" charset="0"/>
                <a:ea typeface="ヒラギノ角ゴ Pro W3" charset="-128"/>
              </a:rPr>
              <a:t>, </a:t>
            </a:r>
          </a:p>
          <a:p>
            <a:pPr marL="228600" indent="-228600" eaLnBrk="1" hangingPunct="1">
              <a:lnSpc>
                <a:spcPct val="80000"/>
              </a:lnSpc>
              <a:spcBef>
                <a:spcPct val="0"/>
              </a:spcBef>
            </a:pPr>
            <a:r>
              <a:rPr lang="en-US" altLang="en-US" sz="1200">
                <a:solidFill>
                  <a:srgbClr val="000000"/>
                </a:solidFill>
                <a:latin typeface="Verdana" panose="020B0604030504040204" pitchFamily="34" charset="0"/>
                <a:ea typeface="ヒラギノ角ゴ Pro W3" charset="-128"/>
              </a:rPr>
              <a:t>Or the Canadian Disaster Database at </a:t>
            </a:r>
            <a:r>
              <a:rPr lang="en-US" altLang="en-US" sz="1200" b="1" u="sng">
                <a:solidFill>
                  <a:srgbClr val="000000"/>
                </a:solidFill>
                <a:latin typeface="Verdana" panose="020B0604030504040204" pitchFamily="34" charset="0"/>
                <a:ea typeface="ヒラギノ角ゴ Pro W3" charset="-128"/>
              </a:rPr>
              <a:t>http://publicsafety.gc.ca/res/em/cdd/index-en.asp</a:t>
            </a:r>
            <a:r>
              <a:rPr lang="en-US" altLang="en-US" sz="1200">
                <a:solidFill>
                  <a:srgbClr val="000000"/>
                </a:solidFill>
                <a:latin typeface="Verdana" panose="020B0604030504040204" pitchFamily="34" charset="0"/>
                <a:ea typeface="ヒラギノ角ゴ Pro W3" charset="-128"/>
              </a:rPr>
              <a:t>.</a:t>
            </a:r>
          </a:p>
          <a:p>
            <a:pPr marL="228600" indent="-228600" eaLnBrk="1" hangingPunct="1">
              <a:lnSpc>
                <a:spcPct val="80000"/>
              </a:lnSpc>
              <a:spcBef>
                <a:spcPct val="0"/>
              </a:spcBef>
            </a:pPr>
            <a:endParaRPr lang="en-US" altLang="en-US" sz="1200" b="1" u="sng">
              <a:solidFill>
                <a:srgbClr val="000000"/>
              </a:solidFill>
              <a:latin typeface="Verdana" panose="020B0604030504040204" pitchFamily="34" charset="0"/>
              <a:ea typeface="ヒラギノ角ゴ Pro W3" charset="-128"/>
            </a:endParaRPr>
          </a:p>
          <a:p>
            <a:pPr marL="228600" indent="-228600" eaLnBrk="1" hangingPunct="1">
              <a:lnSpc>
                <a:spcPct val="80000"/>
              </a:lnSpc>
              <a:spcBef>
                <a:spcPct val="0"/>
              </a:spcBef>
            </a:pPr>
            <a:r>
              <a:rPr lang="en-US" altLang="en-US" sz="1200" b="0" u="none">
                <a:solidFill>
                  <a:srgbClr val="000000"/>
                </a:solidFill>
                <a:latin typeface="Verdana" panose="020B0604030504040204" pitchFamily="34" charset="0"/>
                <a:ea typeface="ヒラギノ角ゴ Pro W3" charset="-128"/>
              </a:rPr>
              <a:t>Use this to show kids the historical data for Canada and their specific region.</a:t>
            </a:r>
          </a:p>
          <a:p>
            <a:endParaRPr lang="en-CA"/>
          </a:p>
        </p:txBody>
      </p:sp>
      <p:sp>
        <p:nvSpPr>
          <p:cNvPr id="4" name="Slide Number Placeholder 3"/>
          <p:cNvSpPr>
            <a:spLocks noGrp="1"/>
          </p:cNvSpPr>
          <p:nvPr>
            <p:ph type="sldNum" sz="quarter" idx="5"/>
          </p:nvPr>
        </p:nvSpPr>
        <p:spPr/>
        <p:txBody>
          <a:bodyPr/>
          <a:lstStyle/>
          <a:p>
            <a:pPr>
              <a:defRPr/>
            </a:pPr>
            <a:fld id="{EDF50FF6-6DBB-4FF5-B13A-CC86C63C4CDA}" type="slidenum">
              <a:rPr lang="en-US" altLang="en-US" smtClean="0"/>
              <a:pPr>
                <a:defRPr/>
              </a:pPr>
              <a:t>7</a:t>
            </a:fld>
            <a:endParaRPr lang="en-US" altLang="en-US"/>
          </a:p>
        </p:txBody>
      </p:sp>
    </p:spTree>
    <p:extLst>
      <p:ext uri="{BB962C8B-B14F-4D97-AF65-F5344CB8AC3E}">
        <p14:creationId xmlns:p14="http://schemas.microsoft.com/office/powerpoint/2010/main" val="2566376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89DB1B2-1A18-C26F-7322-E7CB3156CCD3}"/>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D8F3D0DD-5C34-68E9-BEA2-C1F2F2597D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sz="1000" b="1" i="1" dirty="0">
                <a:latin typeface="Verdana"/>
                <a:ea typeface="ヒラギノ角ゴ Pro W3"/>
              </a:rPr>
              <a:t>Parents could use </a:t>
            </a:r>
            <a:r>
              <a:rPr lang="en-US" altLang="en-US" sz="1000" b="1" u="sng" dirty="0">
                <a:latin typeface="Verdana"/>
                <a:ea typeface="ヒラギノ角ゴ Pro W3"/>
              </a:rPr>
              <a:t>page 7</a:t>
            </a:r>
            <a:r>
              <a:rPr lang="en-US" altLang="en-US" sz="1000" b="1" i="1" dirty="0">
                <a:latin typeface="Verdana"/>
                <a:ea typeface="ヒラギノ角ゴ Pro W3"/>
              </a:rPr>
              <a:t> of the EP Guide. This information and links are provided on the One-Pager</a:t>
            </a:r>
            <a:r>
              <a:rPr lang="en-US" altLang="en-US" dirty="0">
                <a:ea typeface="ヒラギノ角ゴ Pro W3"/>
                <a:cs typeface="Calibri"/>
              </a:rPr>
              <a:t> </a:t>
            </a:r>
            <a:endParaRPr lang="en-US" altLang="en-US" sz="1200" dirty="0">
              <a:ea typeface="ヒラギノ角ゴ Pro W3" charset="-128"/>
            </a:endParaRPr>
          </a:p>
          <a:p>
            <a:endParaRPr lang="en-US" altLang="en-US" sz="1000" dirty="0">
              <a:latin typeface="Verdana"/>
              <a:ea typeface="ヒラギノ角ゴ Pro W3"/>
            </a:endParaRPr>
          </a:p>
          <a:p>
            <a:endParaRPr lang="en-US" altLang="en-US" sz="1000" b="1" i="1" dirty="0">
              <a:latin typeface="Verdana" panose="020B0604030504040204" pitchFamily="34" charset="0"/>
              <a:ea typeface="ヒラギノ角ゴ Pro W3" charset="-128"/>
            </a:endParaRPr>
          </a:p>
          <a:p>
            <a:r>
              <a:rPr lang="en-US" altLang="en-US" sz="1000" b="1" i="1" dirty="0">
                <a:latin typeface="Verdana"/>
                <a:ea typeface="ヒラギノ角ゴ Pro W3"/>
              </a:rPr>
              <a:t>Why is it important to make a plan?</a:t>
            </a:r>
            <a:br>
              <a:rPr lang="en-US" altLang="en-US" sz="1000" b="1" i="1" dirty="0">
                <a:latin typeface="Verdana"/>
                <a:ea typeface="ヒラギノ角ゴ Pro W3"/>
              </a:rPr>
            </a:br>
            <a:endParaRPr lang="en-US" altLang="en-US" sz="1000" b="1" i="1" dirty="0">
              <a:latin typeface="Verdana" panose="020B0604030504040204" pitchFamily="34" charset="0"/>
              <a:ea typeface="ヒラギノ角ゴ Pro W3" charset="-128"/>
            </a:endParaRPr>
          </a:p>
          <a:p>
            <a:pPr eaLnBrk="1" hangingPunct="1">
              <a:lnSpc>
                <a:spcPct val="80000"/>
              </a:lnSpc>
              <a:spcBef>
                <a:spcPct val="0"/>
              </a:spcBef>
            </a:pPr>
            <a:r>
              <a:rPr lang="en-US" altLang="en-US" sz="1000" dirty="0">
                <a:latin typeface="Verdana"/>
                <a:ea typeface="ヒラギノ角ゴ Pro W3"/>
              </a:rPr>
              <a:t>Its important to recognize that preparedness plans are specific to the individuals of the households. We each have unique needs and circumstances that must be considered when devising our plans. In the following slides, we'll discuss who should be considered and some of the different needs they present.  </a:t>
            </a:r>
            <a:endParaRPr lang="en-US" altLang="en-US" sz="1000" dirty="0">
              <a:latin typeface="Verdana" panose="020B0604030504040204" pitchFamily="34" charset="0"/>
              <a:ea typeface="ヒラギノ角ゴ Pro W3" charset="-128"/>
            </a:endParaRPr>
          </a:p>
          <a:p>
            <a:pPr>
              <a:lnSpc>
                <a:spcPct val="80000"/>
              </a:lnSpc>
              <a:spcBef>
                <a:spcPct val="0"/>
              </a:spcBef>
            </a:pPr>
            <a:endParaRPr lang="en-US" altLang="en-US" sz="1000" dirty="0">
              <a:latin typeface="Verdana" panose="020B0604030504040204" pitchFamily="34" charset="0"/>
              <a:ea typeface="ヒラギノ角ゴ Pro W3" charset="-128"/>
              <a:cs typeface="Calibri"/>
            </a:endParaRPr>
          </a:p>
          <a:p>
            <a:pPr>
              <a:lnSpc>
                <a:spcPct val="80000"/>
              </a:lnSpc>
              <a:spcBef>
                <a:spcPct val="0"/>
              </a:spcBef>
            </a:pPr>
            <a:r>
              <a:rPr lang="en-US" dirty="0">
                <a:ea typeface="ヒラギノ角ゴ Pro W3"/>
                <a:cs typeface="Calibri"/>
              </a:rPr>
              <a:t>By making yourselves more resilient and resistant to the disaster impacts, it ensures that you aren't solely reliant on aid organizations and response agencies to assist you. </a:t>
            </a:r>
          </a:p>
          <a:p>
            <a:pPr>
              <a:lnSpc>
                <a:spcPct val="80000"/>
              </a:lnSpc>
              <a:spcBef>
                <a:spcPct val="0"/>
              </a:spcBef>
            </a:pPr>
            <a:r>
              <a:rPr lang="en-US" dirty="0">
                <a:ea typeface="ヒラギノ角ゴ Pro W3"/>
                <a:cs typeface="Calibri"/>
              </a:rPr>
              <a:t> </a:t>
            </a:r>
            <a:endParaRPr lang="en-US" dirty="0"/>
          </a:p>
          <a:p>
            <a:pPr>
              <a:lnSpc>
                <a:spcPct val="80000"/>
              </a:lnSpc>
              <a:spcBef>
                <a:spcPct val="0"/>
              </a:spcBef>
            </a:pPr>
            <a:r>
              <a:rPr lang="en-US" dirty="0">
                <a:ea typeface="ヒラギノ角ゴ Pro W3"/>
                <a:cs typeface="Calibri"/>
              </a:rPr>
              <a:t>You aren't prepared until you make a plan for yourself, and your family. The plan must be understood by all involved household members and be updated when needed.  (Relatives / Renters / Tenants)</a:t>
            </a:r>
            <a:endParaRPr lang="en-US" dirty="0"/>
          </a:p>
          <a:p>
            <a:pPr>
              <a:lnSpc>
                <a:spcPct val="80000"/>
              </a:lnSpc>
              <a:spcBef>
                <a:spcPct val="0"/>
              </a:spcBef>
            </a:pPr>
            <a:endParaRPr lang="en-US" altLang="en-US" sz="1000" dirty="0">
              <a:latin typeface="Verdana"/>
              <a:ea typeface="ヒラギノ角ゴ Pro W3"/>
            </a:endParaRPr>
          </a:p>
          <a:p>
            <a:pPr eaLnBrk="1" hangingPunct="1">
              <a:lnSpc>
                <a:spcPct val="80000"/>
              </a:lnSpc>
              <a:spcBef>
                <a:spcPct val="0"/>
              </a:spcBef>
            </a:pPr>
            <a:r>
              <a:rPr lang="en-US" altLang="en-US" sz="1000" dirty="0">
                <a:latin typeface="Verdana"/>
                <a:ea typeface="ヒラギノ角ゴ Pro W3"/>
              </a:rPr>
              <a:t>What can effective plans include? </a:t>
            </a:r>
            <a:br>
              <a:rPr lang="en-US" altLang="en-US" sz="1000" dirty="0">
                <a:latin typeface="Verdana"/>
                <a:ea typeface="ヒラギノ角ゴ Pro W3"/>
              </a:rPr>
            </a:br>
            <a:r>
              <a:rPr lang="en-US" altLang="en-US" sz="1000" dirty="0">
                <a:latin typeface="Verdana"/>
                <a:ea typeface="ヒラギノ角ゴ Pro W3"/>
              </a:rPr>
              <a:t>What provisions we need in an emergency event? </a:t>
            </a:r>
            <a:br>
              <a:rPr lang="en-US" altLang="en-US" sz="1000" dirty="0">
                <a:latin typeface="Verdana"/>
                <a:ea typeface="ヒラギノ角ゴ Pro W3"/>
              </a:rPr>
            </a:br>
            <a:r>
              <a:rPr lang="en-US" altLang="en-US" sz="1000" dirty="0">
                <a:latin typeface="Verdana"/>
                <a:ea typeface="ヒラギノ角ゴ Pro W3"/>
              </a:rPr>
              <a:t>Where we go, how we go, and when we go? </a:t>
            </a:r>
            <a:br>
              <a:rPr lang="en-US" altLang="en-US" sz="1000" dirty="0">
                <a:latin typeface="Verdana"/>
                <a:ea typeface="ヒラギノ角ゴ Pro W3"/>
              </a:rPr>
            </a:br>
            <a:endParaRPr lang="en-US" altLang="en-US" sz="1000" dirty="0">
              <a:latin typeface="Verdana"/>
              <a:ea typeface="ヒラギノ角ゴ Pro W3"/>
            </a:endParaRPr>
          </a:p>
          <a:p>
            <a:pPr>
              <a:lnSpc>
                <a:spcPct val="80000"/>
              </a:lnSpc>
              <a:spcBef>
                <a:spcPct val="0"/>
              </a:spcBef>
            </a:pPr>
            <a:r>
              <a:rPr lang="en-US" altLang="en-US" sz="1000" dirty="0">
                <a:latin typeface="Verdana"/>
                <a:ea typeface="ヒラギノ角ゴ Pro W3"/>
              </a:rPr>
              <a:t>As discussed, knowing the risks in your region creates Situational Awareness. This enables us to become aware of the potential hazard threats and risk to which you are vulnerable to in your area and prepare accordingly. If for example you live near a body of water or industrial park/chemical plant, your plans should reflect the appropriate counter-measures.  </a:t>
            </a:r>
            <a:endParaRPr lang="en-US" dirty="0">
              <a:cs typeface="Calibri"/>
            </a:endParaRPr>
          </a:p>
          <a:p>
            <a:pPr>
              <a:lnSpc>
                <a:spcPct val="80000"/>
              </a:lnSpc>
              <a:spcBef>
                <a:spcPct val="0"/>
              </a:spcBef>
            </a:pPr>
            <a:r>
              <a:rPr lang="en-US" altLang="en-US" sz="1000" dirty="0">
                <a:latin typeface="Verdana"/>
                <a:ea typeface="ヒラギノ角ゴ Pro W3"/>
              </a:rPr>
              <a:t> </a:t>
            </a:r>
            <a:endParaRPr lang="en-US" altLang="en-US" sz="1000" dirty="0">
              <a:latin typeface="Verdana" panose="020B0604030504040204" pitchFamily="34" charset="0"/>
              <a:ea typeface="ヒラギノ角ゴ Pro W3" charset="-128"/>
            </a:endParaRPr>
          </a:p>
          <a:p>
            <a:pPr>
              <a:lnSpc>
                <a:spcPct val="80000"/>
              </a:lnSpc>
              <a:spcBef>
                <a:spcPct val="0"/>
              </a:spcBef>
            </a:pPr>
            <a:r>
              <a:rPr lang="en-US" altLang="en-US" sz="1000" dirty="0">
                <a:latin typeface="Verdana"/>
                <a:ea typeface="ヒラギノ角ゴ Pro W3"/>
              </a:rPr>
              <a:t>Although it may seem like a daunting task, EP plans only take about 20 mins to prepare and should be prioritized like any other life-saving measures i.e., Fire, earthquake drills. </a:t>
            </a:r>
            <a:endParaRPr lang="en-US" altLang="en-US" sz="1000" dirty="0">
              <a:latin typeface="Verdana" panose="020B0604030504040204" pitchFamily="34" charset="0"/>
              <a:ea typeface="ヒラギノ角ゴ Pro W3" charset="-128"/>
            </a:endParaRPr>
          </a:p>
          <a:p>
            <a:pPr eaLnBrk="1" hangingPunct="1">
              <a:spcBef>
                <a:spcPct val="0"/>
              </a:spcBef>
            </a:pPr>
            <a:endParaRPr lang="en-US" altLang="en-US" sz="1000" dirty="0">
              <a:latin typeface="Verdana" panose="020B0604030504040204" pitchFamily="34" charset="0"/>
              <a:ea typeface="ヒラギノ角ゴ Pro W3" charset="-128"/>
            </a:endParaRPr>
          </a:p>
        </p:txBody>
      </p:sp>
      <p:sp>
        <p:nvSpPr>
          <p:cNvPr id="48132" name="Slide Number Placeholder 3">
            <a:extLst>
              <a:ext uri="{FF2B5EF4-FFF2-40B4-BE49-F238E27FC236}">
                <a16:creationId xmlns:a16="http://schemas.microsoft.com/office/drawing/2014/main" id="{72EC6B8A-C713-3A91-3B08-CAE63874676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C81CED7B-A0C1-4434-AABF-0005C989AD8E}" type="slidenum">
              <a:rPr lang="en-US" altLang="en-US" sz="1300">
                <a:latin typeface="Verdana" panose="020B0604030504040204" pitchFamily="34" charset="0"/>
              </a:rPr>
              <a:pPr>
                <a:spcBef>
                  <a:spcPct val="0"/>
                </a:spcBef>
              </a:pPr>
              <a:t>8</a:t>
            </a:fld>
            <a:endParaRPr lang="en-US" altLang="en-US" sz="1300">
              <a:latin typeface="Verdan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5F9C3857-A307-6017-91E4-688F915FB237}"/>
              </a:ext>
            </a:extLst>
          </p:cNvPr>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4D24127A-FEF7-E12F-802B-E5A86D6CA7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z="1000" b="1" i="1" u="sng" dirty="0">
                <a:latin typeface="Verdana"/>
                <a:ea typeface="ヒラギノ角ゴ Pro W3"/>
              </a:rPr>
              <a:t>P</a:t>
            </a:r>
            <a:r>
              <a:rPr lang="en-US" altLang="en-US" sz="1000" b="1" u="sng" dirty="0">
                <a:latin typeface="Verdana"/>
                <a:ea typeface="ヒラギノ角ゴ Pro W3"/>
              </a:rPr>
              <a:t>age 9</a:t>
            </a:r>
            <a:r>
              <a:rPr lang="en-US" altLang="en-US" sz="1000" b="1" i="1" dirty="0">
                <a:latin typeface="Verdana"/>
                <a:ea typeface="ヒラギノ角ゴ Pro W3"/>
              </a:rPr>
              <a:t> of EP Guide.: The teacher should speak to this slide if applicable.</a:t>
            </a:r>
          </a:p>
          <a:p>
            <a:pPr eaLnBrk="1" hangingPunct="1">
              <a:spcBef>
                <a:spcPct val="0"/>
              </a:spcBef>
            </a:pPr>
            <a:endParaRPr lang="en-US" altLang="en-US" sz="1000" b="1" i="1" dirty="0">
              <a:latin typeface="Verdana" panose="020B0604030504040204" pitchFamily="34" charset="0"/>
              <a:ea typeface="ヒラギノ角ゴ Pro W3" charset="-128"/>
            </a:endParaRPr>
          </a:p>
          <a:p>
            <a:pPr eaLnBrk="1" hangingPunct="1"/>
            <a:r>
              <a:rPr lang="en-US" altLang="en-US" sz="1200" dirty="0">
                <a:ea typeface="ヒラギノ角ゴ Pro W3" charset="-128"/>
              </a:rPr>
              <a:t>What emergency programs does your school do?</a:t>
            </a:r>
          </a:p>
          <a:p>
            <a:pPr eaLnBrk="1" hangingPunct="1"/>
            <a:endParaRPr lang="en-US" altLang="en-US" sz="1200" dirty="0">
              <a:ea typeface="ヒラギノ角ゴ Pro W3" charset="-128"/>
            </a:endParaRPr>
          </a:p>
          <a:p>
            <a:pPr eaLnBrk="1" hangingPunct="1"/>
            <a:r>
              <a:rPr lang="en-US" altLang="en-US" sz="1200" dirty="0">
                <a:ea typeface="ヒラギノ角ゴ Pro W3" charset="-128"/>
              </a:rPr>
              <a:t>Ask your parents/guardians to keep the school aware of any new contact information for you.</a:t>
            </a:r>
          </a:p>
          <a:p>
            <a:pPr eaLnBrk="1" hangingPunct="1"/>
            <a:endParaRPr lang="en-US" altLang="en-US" sz="1200" dirty="0">
              <a:ea typeface="ヒラギノ角ゴ Pro W3" charset="-128"/>
            </a:endParaRPr>
          </a:p>
          <a:p>
            <a:pPr eaLnBrk="1" hangingPunct="1"/>
            <a:r>
              <a:rPr lang="en-US" altLang="en-US" sz="1200" dirty="0">
                <a:ea typeface="ヒラギノ角ゴ Pro W3" charset="-128"/>
              </a:rPr>
              <a:t>Know who your designated contact people are if they are not your parents or guardians.</a:t>
            </a:r>
          </a:p>
          <a:p>
            <a:pPr eaLnBrk="1" hangingPunct="1"/>
            <a:endParaRPr lang="en-US" altLang="en-US" sz="1200" dirty="0">
              <a:ea typeface="ヒラギノ角ゴ Pro W3" charset="-128"/>
            </a:endParaRPr>
          </a:p>
          <a:p>
            <a:pPr eaLnBrk="1" hangingPunct="1"/>
            <a:r>
              <a:rPr lang="en-US" altLang="en-US" sz="1200" dirty="0">
                <a:ea typeface="ヒラギノ角ゴ Pro W3" charset="-128"/>
              </a:rPr>
              <a:t>Questions for the teacher, what would </a:t>
            </a:r>
          </a:p>
          <a:p>
            <a:pPr marL="0" indent="0" eaLnBrk="1" hangingPunct="1">
              <a:buNone/>
            </a:pPr>
            <a:r>
              <a:rPr lang="en-US" altLang="en-US" sz="1200" dirty="0">
                <a:ea typeface="ヒラギノ角ゴ Pro W3" charset="-128"/>
              </a:rPr>
              <a:t>the school do if there was a disaster or </a:t>
            </a:r>
          </a:p>
          <a:p>
            <a:pPr marL="0" indent="0" eaLnBrk="1" hangingPunct="1">
              <a:buNone/>
            </a:pPr>
            <a:r>
              <a:rPr lang="en-US" altLang="en-US" sz="1200" dirty="0">
                <a:ea typeface="ヒラギノ角ゴ Pro W3" charset="-128"/>
              </a:rPr>
              <a:t>emergency event nearby?</a:t>
            </a:r>
          </a:p>
          <a:p>
            <a:pPr eaLnBrk="1" hangingPunct="1">
              <a:spcBef>
                <a:spcPct val="0"/>
              </a:spcBef>
            </a:pPr>
            <a:endParaRPr lang="en-US" altLang="en-US" sz="1000" b="1" i="1" dirty="0">
              <a:latin typeface="Verdana" panose="020B0604030504040204" pitchFamily="34" charset="0"/>
              <a:ea typeface="ヒラギノ角ゴ Pro W3" charset="-128"/>
            </a:endParaRPr>
          </a:p>
          <a:p>
            <a:pPr marL="171450" indent="-171450" eaLnBrk="1" hangingPunct="1">
              <a:spcBef>
                <a:spcPct val="0"/>
              </a:spcBef>
              <a:buFont typeface="Arial" panose="020B0604020202020204" pitchFamily="34" charset="0"/>
              <a:buChar char="•"/>
            </a:pPr>
            <a:r>
              <a:rPr lang="en-US" altLang="en-US" sz="1000" dirty="0">
                <a:latin typeface="Verdana" panose="020B0604030504040204" pitchFamily="34" charset="0"/>
                <a:ea typeface="ヒラギノ角ゴ Pro W3" charset="-128"/>
              </a:rPr>
              <a:t>What emergency programs does your school do?  Ask students to call out drills or programs that their school already has in place (e.g. fire drill). </a:t>
            </a:r>
          </a:p>
          <a:p>
            <a:pPr lvl="1" eaLnBrk="1" hangingPunct="1">
              <a:spcBef>
                <a:spcPct val="0"/>
              </a:spcBef>
              <a:buFontTx/>
              <a:buChar char="•"/>
            </a:pPr>
            <a:r>
              <a:rPr lang="en-US" altLang="en-US" sz="1000" dirty="0">
                <a:latin typeface="Verdana"/>
                <a:ea typeface="ヒラギノ角ゴ Pro W3"/>
              </a:rPr>
              <a:t>Find out your school’s emergency policies, including emergency procedures and how they will communicate with your parents during an emergency</a:t>
            </a:r>
          </a:p>
          <a:p>
            <a:pPr lvl="1" eaLnBrk="1" hangingPunct="1">
              <a:spcBef>
                <a:spcPct val="0"/>
              </a:spcBef>
              <a:buFontTx/>
              <a:buChar char="•"/>
            </a:pPr>
            <a:r>
              <a:rPr lang="en-US" altLang="en-US" sz="1000" dirty="0">
                <a:latin typeface="Verdana"/>
                <a:ea typeface="ヒラギノ角ゴ Pro W3"/>
              </a:rPr>
              <a:t>Discuss school bus safety if relevant.</a:t>
            </a:r>
          </a:p>
          <a:p>
            <a:pPr lvl="1" eaLnBrk="1" hangingPunct="1">
              <a:spcBef>
                <a:spcPct val="0"/>
              </a:spcBef>
              <a:buFontTx/>
              <a:buChar char="•"/>
            </a:pPr>
            <a:r>
              <a:rPr lang="en-US" altLang="en-US" sz="1000" dirty="0">
                <a:latin typeface="Verdana"/>
                <a:ea typeface="ヒラギノ角ゴ Pro W3"/>
              </a:rPr>
              <a:t>Make sure your parents give updated contact information each year to your school, including who your designated contact is should your parents be unavailable</a:t>
            </a:r>
          </a:p>
          <a:p>
            <a:pPr lvl="1">
              <a:spcBef>
                <a:spcPct val="0"/>
              </a:spcBef>
            </a:pPr>
            <a:endParaRPr lang="en-US" altLang="en-US" sz="1000" dirty="0">
              <a:latin typeface="Verdana"/>
              <a:ea typeface="ヒラギノ角ゴ Pro W3"/>
            </a:endParaRPr>
          </a:p>
          <a:p>
            <a:pPr lvl="1">
              <a:spcBef>
                <a:spcPct val="0"/>
              </a:spcBef>
            </a:pPr>
            <a:r>
              <a:rPr lang="en-US" altLang="en-US" sz="1000" dirty="0">
                <a:latin typeface="Verdana"/>
                <a:ea typeface="ヒラギノ角ゴ Pro W3"/>
              </a:rPr>
              <a:t>Safety Tip: Teach children who their contact people are and how to get in touch with them (Safe phrase?) </a:t>
            </a:r>
            <a:br>
              <a:rPr lang="en-US" altLang="en-US" sz="1000" dirty="0">
                <a:latin typeface="Verdana"/>
                <a:ea typeface="ヒラギノ角ゴ Pro W3"/>
              </a:rPr>
            </a:br>
            <a:endParaRPr lang="en-US" altLang="en-US" sz="1000" dirty="0">
              <a:latin typeface="Verdana"/>
              <a:ea typeface="ヒラギノ角ゴ Pro W3"/>
            </a:endParaRPr>
          </a:p>
          <a:p>
            <a:pPr lvl="1">
              <a:spcBef>
                <a:spcPct val="0"/>
              </a:spcBef>
              <a:buFontTx/>
              <a:buChar char="•"/>
            </a:pPr>
            <a:r>
              <a:rPr lang="en-US" altLang="en-US" sz="1000" dirty="0">
                <a:latin typeface="Verdana"/>
                <a:ea typeface="ヒラギノ角ゴ Pro W3"/>
              </a:rPr>
              <a:t>Safer Phrase example: Does your dog bite? Only in the morning</a:t>
            </a:r>
            <a:endParaRPr lang="en-US" dirty="0"/>
          </a:p>
        </p:txBody>
      </p:sp>
      <p:sp>
        <p:nvSpPr>
          <p:cNvPr id="52228" name="Slide Number Placeholder 3">
            <a:extLst>
              <a:ext uri="{FF2B5EF4-FFF2-40B4-BE49-F238E27FC236}">
                <a16:creationId xmlns:a16="http://schemas.microsoft.com/office/drawing/2014/main" id="{E536AC47-D5EA-0F95-260A-590E961C435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600">
              <a:spcBef>
                <a:spcPct val="30000"/>
              </a:spcBef>
              <a:defRPr sz="1200">
                <a:solidFill>
                  <a:schemeClr val="tx1"/>
                </a:solidFill>
                <a:latin typeface="Calibri" panose="020F0502020204030204" pitchFamily="34" charset="0"/>
                <a:ea typeface="ヒラギノ角ゴ Pro W3" charset="-128"/>
              </a:defRPr>
            </a:lvl1pPr>
            <a:lvl2pPr marL="37931725" indent="-37474525" defTabSz="482600">
              <a:spcBef>
                <a:spcPct val="30000"/>
              </a:spcBef>
              <a:defRPr sz="1200">
                <a:solidFill>
                  <a:schemeClr val="tx1"/>
                </a:solidFill>
                <a:latin typeface="Calibri" panose="020F0502020204030204" pitchFamily="34" charset="0"/>
                <a:ea typeface="ヒラギノ角ゴ Pro W3" charset="-128"/>
              </a:defRPr>
            </a:lvl2pPr>
            <a:lvl3pPr marL="1143000" indent="-228600" defTabSz="482600">
              <a:spcBef>
                <a:spcPct val="30000"/>
              </a:spcBef>
              <a:defRPr sz="1200">
                <a:solidFill>
                  <a:schemeClr val="tx1"/>
                </a:solidFill>
                <a:latin typeface="Calibri" panose="020F0502020204030204" pitchFamily="34" charset="0"/>
                <a:ea typeface="ヒラギノ角ゴ Pro W3" charset="-128"/>
              </a:defRPr>
            </a:lvl3pPr>
            <a:lvl4pPr marL="1600200" indent="-228600" defTabSz="482600">
              <a:spcBef>
                <a:spcPct val="30000"/>
              </a:spcBef>
              <a:defRPr sz="1200">
                <a:solidFill>
                  <a:schemeClr val="tx1"/>
                </a:solidFill>
                <a:latin typeface="Calibri" panose="020F0502020204030204" pitchFamily="34" charset="0"/>
                <a:ea typeface="ヒラギノ角ゴ Pro W3" charset="-128"/>
              </a:defRPr>
            </a:lvl4pPr>
            <a:lvl5pPr marL="2057400" indent="-228600" defTabSz="482600">
              <a:spcBef>
                <a:spcPct val="30000"/>
              </a:spcBef>
              <a:defRPr sz="1200">
                <a:solidFill>
                  <a:schemeClr val="tx1"/>
                </a:solidFill>
                <a:latin typeface="Calibri" panose="020F0502020204030204" pitchFamily="34" charset="0"/>
                <a:ea typeface="ヒラギノ角ゴ Pro W3" charset="-128"/>
              </a:defRPr>
            </a:lvl5pPr>
            <a:lvl6pPr marL="25146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defTabSz="482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DEDE1261-DCD8-4807-B4A8-A1FD8C631B95}" type="slidenum">
              <a:rPr lang="en-US" altLang="en-US" sz="1300">
                <a:latin typeface="Verdana" panose="020B0604030504040204" pitchFamily="34" charset="0"/>
              </a:rPr>
              <a:pPr>
                <a:spcBef>
                  <a:spcPct val="0"/>
                </a:spcBef>
              </a:pPr>
              <a:t>9</a:t>
            </a:fld>
            <a:endParaRPr lang="en-US" altLang="en-US" sz="1300">
              <a:latin typeface="Verdan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11" descr="titleimage">
            <a:extLst>
              <a:ext uri="{FF2B5EF4-FFF2-40B4-BE49-F238E27FC236}">
                <a16:creationId xmlns:a16="http://schemas.microsoft.com/office/drawing/2014/main" id="{FAF45C62-C5C6-F20B-BB4A-C138E8358B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406650"/>
            <a:ext cx="9144000"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3" descr="topbar">
            <a:extLst>
              <a:ext uri="{FF2B5EF4-FFF2-40B4-BE49-F238E27FC236}">
                <a16:creationId xmlns:a16="http://schemas.microsoft.com/office/drawing/2014/main" id="{60A2CB0A-5426-1071-59FC-B4DE88104F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50925"/>
            <a:ext cx="9144000"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Fip.png">
            <a:extLst>
              <a:ext uri="{FF2B5EF4-FFF2-40B4-BE49-F238E27FC236}">
                <a16:creationId xmlns:a16="http://schemas.microsoft.com/office/drawing/2014/main" id="{4FA92E56-74C9-DF9F-76B8-A4F5523F615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5" descr="logo_cover">
            <a:extLst>
              <a:ext uri="{FF2B5EF4-FFF2-40B4-BE49-F238E27FC236}">
                <a16:creationId xmlns:a16="http://schemas.microsoft.com/office/drawing/2014/main" id="{6D3FD2D2-0A05-A175-1D2F-D7E9D765E22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772275" y="2919413"/>
            <a:ext cx="2114550" cy="232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Wordmark.png">
            <a:extLst>
              <a:ext uri="{FF2B5EF4-FFF2-40B4-BE49-F238E27FC236}">
                <a16:creationId xmlns:a16="http://schemas.microsoft.com/office/drawing/2014/main" id="{0AB2441E-68CF-F467-763B-3E2AC56D8A88}"/>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0" name="Rectangle 2"/>
          <p:cNvSpPr>
            <a:spLocks noGrp="1" noChangeArrowheads="1"/>
          </p:cNvSpPr>
          <p:nvPr>
            <p:ph type="ctrTitle"/>
          </p:nvPr>
        </p:nvSpPr>
        <p:spPr>
          <a:xfrm>
            <a:off x="685800" y="1255713"/>
            <a:ext cx="7772400" cy="546100"/>
          </a:xfrm>
        </p:spPr>
        <p:txBody>
          <a:bodyPr/>
          <a:lstStyle>
            <a:lvl1pPr algn="ctr">
              <a:defRPr sz="2800">
                <a:solidFill>
                  <a:schemeClr val="bg1"/>
                </a:solidFill>
              </a:defRPr>
            </a:lvl1pPr>
          </a:lstStyle>
          <a:p>
            <a:r>
              <a:rPr lang="en-US"/>
              <a:t>Click to edit Master title style</a:t>
            </a:r>
          </a:p>
        </p:txBody>
      </p:sp>
      <p:sp>
        <p:nvSpPr>
          <p:cNvPr id="48131" name="Rectangle 3"/>
          <p:cNvSpPr>
            <a:spLocks noGrp="1" noChangeArrowheads="1"/>
          </p:cNvSpPr>
          <p:nvPr>
            <p:ph type="subTitle" idx="1"/>
          </p:nvPr>
        </p:nvSpPr>
        <p:spPr>
          <a:xfrm>
            <a:off x="1371600" y="1781175"/>
            <a:ext cx="6400800" cy="1752600"/>
          </a:xfrm>
        </p:spPr>
        <p:txBody>
          <a:bodyPr/>
          <a:lstStyle>
            <a:lvl1pPr marL="0" indent="0" algn="ctr">
              <a:buFontTx/>
              <a:buNone/>
              <a:defRPr sz="2400">
                <a:solidFill>
                  <a:schemeClr val="bg1"/>
                </a:solidFill>
              </a:defRPr>
            </a:lvl1pPr>
          </a:lstStyle>
          <a:p>
            <a:r>
              <a:rPr lang="en-US"/>
              <a:t>Click to edit Master subtitle style</a:t>
            </a:r>
          </a:p>
        </p:txBody>
      </p:sp>
      <p:sp>
        <p:nvSpPr>
          <p:cNvPr id="7" name="Rectangle 4">
            <a:extLst>
              <a:ext uri="{FF2B5EF4-FFF2-40B4-BE49-F238E27FC236}">
                <a16:creationId xmlns:a16="http://schemas.microsoft.com/office/drawing/2014/main" id="{B3C656CE-55F7-D64D-7543-30462F9BB59D}"/>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B3FEE96F-6BB6-4651-B2D8-99646B845FC3}" type="datetime1">
              <a:rPr lang="en-US" altLang="en-US"/>
              <a:pPr>
                <a:defRPr/>
              </a:pPr>
              <a:t>3/22/2024</a:t>
            </a:fld>
            <a:endParaRPr lang="en-US" altLang="en-US"/>
          </a:p>
        </p:txBody>
      </p:sp>
      <p:sp>
        <p:nvSpPr>
          <p:cNvPr id="8" name="Rectangle 5">
            <a:extLst>
              <a:ext uri="{FF2B5EF4-FFF2-40B4-BE49-F238E27FC236}">
                <a16:creationId xmlns:a16="http://schemas.microsoft.com/office/drawing/2014/main" id="{9FE9B539-77FF-4EAB-B610-54979040D9C3}"/>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9" name="Rectangle 6">
            <a:extLst>
              <a:ext uri="{FF2B5EF4-FFF2-40B4-BE49-F238E27FC236}">
                <a16:creationId xmlns:a16="http://schemas.microsoft.com/office/drawing/2014/main" id="{541C0143-CE6B-01DD-6B44-01DBBE459056}"/>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AB5E7730-E679-451A-9921-8C8937D09A61}" type="slidenum">
              <a:rPr lang="en-US" altLang="en-US"/>
              <a:pPr>
                <a:defRPr/>
              </a:pPr>
              <a:t>‹#›</a:t>
            </a:fld>
            <a:endParaRPr lang="en-US" altLang="en-US"/>
          </a:p>
        </p:txBody>
      </p:sp>
    </p:spTree>
    <p:extLst>
      <p:ext uri="{BB962C8B-B14F-4D97-AF65-F5344CB8AC3E}">
        <p14:creationId xmlns:p14="http://schemas.microsoft.com/office/powerpoint/2010/main" val="2010693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6B38EC5-8BC4-4C97-DB30-385125FF64C8}"/>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FD9ADABC-F631-4548-AB39-9A8DB46157E5}"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438B7006-31A1-4B9E-3F1A-7D433EF84E1F}"/>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6">
            <a:extLst>
              <a:ext uri="{FF2B5EF4-FFF2-40B4-BE49-F238E27FC236}">
                <a16:creationId xmlns:a16="http://schemas.microsoft.com/office/drawing/2014/main" id="{7E8D6BFD-E8BC-BEF7-967E-3481DA4C8685}"/>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EFB0E37C-EF61-4BB4-917B-2748FA5C8EFD}" type="slidenum">
              <a:rPr lang="en-US" altLang="en-US"/>
              <a:pPr>
                <a:defRPr/>
              </a:pPr>
              <a:t>‹#›</a:t>
            </a:fld>
            <a:endParaRPr lang="en-US" altLang="en-US"/>
          </a:p>
        </p:txBody>
      </p:sp>
    </p:spTree>
    <p:extLst>
      <p:ext uri="{BB962C8B-B14F-4D97-AF65-F5344CB8AC3E}">
        <p14:creationId xmlns:p14="http://schemas.microsoft.com/office/powerpoint/2010/main" val="108705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5088" y="1370013"/>
            <a:ext cx="1757362" cy="3905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1413" y="1370013"/>
            <a:ext cx="5121275" cy="3905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A10C880-EF64-2C03-7001-5C153DD2E84A}"/>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148E810B-E1F8-43CE-92D4-23B16F7E2781}"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B33917F9-B146-6A01-1F45-B094FF72AE14}"/>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6">
            <a:extLst>
              <a:ext uri="{FF2B5EF4-FFF2-40B4-BE49-F238E27FC236}">
                <a16:creationId xmlns:a16="http://schemas.microsoft.com/office/drawing/2014/main" id="{05AFE72C-AE4B-76DB-BE35-683E1AFE471F}"/>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1877746F-1141-4372-A85A-50EB20D74D10}" type="slidenum">
              <a:rPr lang="en-US" altLang="en-US"/>
              <a:pPr>
                <a:defRPr/>
              </a:pPr>
              <a:t>‹#›</a:t>
            </a:fld>
            <a:endParaRPr lang="en-US" altLang="en-US"/>
          </a:p>
        </p:txBody>
      </p:sp>
    </p:spTree>
    <p:extLst>
      <p:ext uri="{BB962C8B-B14F-4D97-AF65-F5344CB8AC3E}">
        <p14:creationId xmlns:p14="http://schemas.microsoft.com/office/powerpoint/2010/main" val="948399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03FC32F-D5BC-8944-D4EA-589B359C219E}"/>
              </a:ext>
            </a:extLst>
          </p:cNvPr>
          <p:cNvSpPr>
            <a:spLocks noGrp="1" noChangeArrowheads="1"/>
          </p:cNvSpPr>
          <p:nvPr>
            <p:ph type="dt" sz="half" idx="10"/>
          </p:nvPr>
        </p:nvSpPr>
        <p:spPr>
          <a:ln/>
        </p:spPr>
        <p:txBody>
          <a:bodyPr/>
          <a:lstStyle>
            <a:lvl1pPr>
              <a:defRPr/>
            </a:lvl1pPr>
          </a:lstStyle>
          <a:p>
            <a:pPr>
              <a:defRPr/>
            </a:pPr>
            <a:fld id="{60DE61B5-FA3E-4134-A7EB-7726964AE21D}"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A26A9805-0953-4F43-8801-49BD096FCFC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9A84CA3-136B-E5E2-D8A0-F75EC308969C}"/>
              </a:ext>
            </a:extLst>
          </p:cNvPr>
          <p:cNvSpPr>
            <a:spLocks noGrp="1" noChangeArrowheads="1"/>
          </p:cNvSpPr>
          <p:nvPr>
            <p:ph type="sldNum" sz="quarter" idx="12"/>
          </p:nvPr>
        </p:nvSpPr>
        <p:spPr>
          <a:ln/>
        </p:spPr>
        <p:txBody>
          <a:bodyPr/>
          <a:lstStyle>
            <a:lvl1pPr>
              <a:defRPr/>
            </a:lvl1pPr>
          </a:lstStyle>
          <a:p>
            <a:pPr>
              <a:defRPr/>
            </a:pPr>
            <a:fld id="{8643C0DF-D0E6-4DA9-89B2-1A0CDF66BD60}" type="slidenum">
              <a:rPr lang="en-US" altLang="en-US"/>
              <a:pPr>
                <a:defRPr/>
              </a:pPr>
              <a:t>‹#›</a:t>
            </a:fld>
            <a:endParaRPr lang="en-US" altLang="en-US"/>
          </a:p>
        </p:txBody>
      </p:sp>
    </p:spTree>
    <p:extLst>
      <p:ext uri="{BB962C8B-B14F-4D97-AF65-F5344CB8AC3E}">
        <p14:creationId xmlns:p14="http://schemas.microsoft.com/office/powerpoint/2010/main" val="2221254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62CDD93-81FF-3FB4-6F73-938137DB40A9}"/>
              </a:ext>
            </a:extLst>
          </p:cNvPr>
          <p:cNvSpPr>
            <a:spLocks noGrp="1" noChangeArrowheads="1"/>
          </p:cNvSpPr>
          <p:nvPr>
            <p:ph type="dt" sz="half" idx="10"/>
          </p:nvPr>
        </p:nvSpPr>
        <p:spPr>
          <a:ln/>
        </p:spPr>
        <p:txBody>
          <a:bodyPr/>
          <a:lstStyle>
            <a:lvl1pPr>
              <a:defRPr/>
            </a:lvl1pPr>
          </a:lstStyle>
          <a:p>
            <a:pPr>
              <a:defRPr/>
            </a:pPr>
            <a:fld id="{72801A26-C2B1-4C4F-9F1D-7635F3B84504}"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7E5E78AE-4EA9-57CB-09C6-EEF7BD42C8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2681A69-F4F7-4E19-2796-7B1FB077F2C7}"/>
              </a:ext>
            </a:extLst>
          </p:cNvPr>
          <p:cNvSpPr>
            <a:spLocks noGrp="1" noChangeArrowheads="1"/>
          </p:cNvSpPr>
          <p:nvPr>
            <p:ph type="sldNum" sz="quarter" idx="12"/>
          </p:nvPr>
        </p:nvSpPr>
        <p:spPr>
          <a:ln/>
        </p:spPr>
        <p:txBody>
          <a:bodyPr/>
          <a:lstStyle>
            <a:lvl1pPr>
              <a:defRPr/>
            </a:lvl1pPr>
          </a:lstStyle>
          <a:p>
            <a:pPr>
              <a:defRPr/>
            </a:pPr>
            <a:fld id="{427A07DD-BD00-4864-AA61-72656A7DEB39}" type="slidenum">
              <a:rPr lang="en-US" altLang="en-US"/>
              <a:pPr>
                <a:defRPr/>
              </a:pPr>
              <a:t>‹#›</a:t>
            </a:fld>
            <a:endParaRPr lang="en-US" altLang="en-US"/>
          </a:p>
        </p:txBody>
      </p:sp>
    </p:spTree>
    <p:extLst>
      <p:ext uri="{BB962C8B-B14F-4D97-AF65-F5344CB8AC3E}">
        <p14:creationId xmlns:p14="http://schemas.microsoft.com/office/powerpoint/2010/main" val="1024905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4D04A529-1434-1902-BA41-410FB0B60F09}"/>
              </a:ext>
            </a:extLst>
          </p:cNvPr>
          <p:cNvSpPr>
            <a:spLocks noGrp="1" noChangeArrowheads="1"/>
          </p:cNvSpPr>
          <p:nvPr>
            <p:ph type="dt" sz="half" idx="10"/>
          </p:nvPr>
        </p:nvSpPr>
        <p:spPr>
          <a:ln/>
        </p:spPr>
        <p:txBody>
          <a:bodyPr/>
          <a:lstStyle>
            <a:lvl1pPr>
              <a:defRPr/>
            </a:lvl1pPr>
          </a:lstStyle>
          <a:p>
            <a:pPr>
              <a:defRPr/>
            </a:pPr>
            <a:fld id="{24AA3B85-5AA1-4B8A-80D6-1443E8D19EAB}"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679A3790-AEAD-2EA0-5AAC-DAF6FDF3B30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AE4E014-871F-3119-DB79-476D317933A0}"/>
              </a:ext>
            </a:extLst>
          </p:cNvPr>
          <p:cNvSpPr>
            <a:spLocks noGrp="1" noChangeArrowheads="1"/>
          </p:cNvSpPr>
          <p:nvPr>
            <p:ph type="sldNum" sz="quarter" idx="12"/>
          </p:nvPr>
        </p:nvSpPr>
        <p:spPr>
          <a:ln/>
        </p:spPr>
        <p:txBody>
          <a:bodyPr/>
          <a:lstStyle>
            <a:lvl1pPr>
              <a:defRPr/>
            </a:lvl1pPr>
          </a:lstStyle>
          <a:p>
            <a:pPr>
              <a:defRPr/>
            </a:pPr>
            <a:fld id="{E0EA279B-07A5-46E1-8317-215797508CDF}" type="slidenum">
              <a:rPr lang="en-US" altLang="en-US"/>
              <a:pPr>
                <a:defRPr/>
              </a:pPr>
              <a:t>‹#›</a:t>
            </a:fld>
            <a:endParaRPr lang="en-US" altLang="en-US"/>
          </a:p>
        </p:txBody>
      </p:sp>
    </p:spTree>
    <p:extLst>
      <p:ext uri="{BB962C8B-B14F-4D97-AF65-F5344CB8AC3E}">
        <p14:creationId xmlns:p14="http://schemas.microsoft.com/office/powerpoint/2010/main" val="9057054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1413" y="30686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0413" y="30686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6EC812C-5C40-6135-2097-1CFADB0E390D}"/>
              </a:ext>
            </a:extLst>
          </p:cNvPr>
          <p:cNvSpPr>
            <a:spLocks noGrp="1" noChangeArrowheads="1"/>
          </p:cNvSpPr>
          <p:nvPr>
            <p:ph type="dt" sz="half" idx="10"/>
          </p:nvPr>
        </p:nvSpPr>
        <p:spPr>
          <a:ln/>
        </p:spPr>
        <p:txBody>
          <a:bodyPr/>
          <a:lstStyle>
            <a:lvl1pPr>
              <a:defRPr/>
            </a:lvl1pPr>
          </a:lstStyle>
          <a:p>
            <a:pPr>
              <a:defRPr/>
            </a:pPr>
            <a:fld id="{4F9A8A95-65A9-4FCB-BED3-5EE80D00F004}" type="datetime1">
              <a:rPr lang="en-US" altLang="en-US"/>
              <a:pPr>
                <a:defRPr/>
              </a:pPr>
              <a:t>3/22/2024</a:t>
            </a:fld>
            <a:endParaRPr lang="en-US" altLang="en-US"/>
          </a:p>
        </p:txBody>
      </p:sp>
      <p:sp>
        <p:nvSpPr>
          <p:cNvPr id="6" name="Rectangle 5">
            <a:extLst>
              <a:ext uri="{FF2B5EF4-FFF2-40B4-BE49-F238E27FC236}">
                <a16:creationId xmlns:a16="http://schemas.microsoft.com/office/drawing/2014/main" id="{27FAB725-693D-2BE8-FD95-02A433CEA4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22AEE5-B41F-EE2B-2D97-0E9108E9B460}"/>
              </a:ext>
            </a:extLst>
          </p:cNvPr>
          <p:cNvSpPr>
            <a:spLocks noGrp="1" noChangeArrowheads="1"/>
          </p:cNvSpPr>
          <p:nvPr>
            <p:ph type="sldNum" sz="quarter" idx="12"/>
          </p:nvPr>
        </p:nvSpPr>
        <p:spPr>
          <a:ln/>
        </p:spPr>
        <p:txBody>
          <a:bodyPr/>
          <a:lstStyle>
            <a:lvl1pPr>
              <a:defRPr/>
            </a:lvl1pPr>
          </a:lstStyle>
          <a:p>
            <a:pPr>
              <a:defRPr/>
            </a:pPr>
            <a:fld id="{D1DE3540-A0EC-4D16-8C2D-05180C64CA99}" type="slidenum">
              <a:rPr lang="en-US" altLang="en-US"/>
              <a:pPr>
                <a:defRPr/>
              </a:pPr>
              <a:t>‹#›</a:t>
            </a:fld>
            <a:endParaRPr lang="en-US" altLang="en-US"/>
          </a:p>
        </p:txBody>
      </p:sp>
    </p:spTree>
    <p:extLst>
      <p:ext uri="{BB962C8B-B14F-4D97-AF65-F5344CB8AC3E}">
        <p14:creationId xmlns:p14="http://schemas.microsoft.com/office/powerpoint/2010/main" val="1366617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83E9CA2-BC4E-DF38-383E-855C1DCD03FA}"/>
              </a:ext>
            </a:extLst>
          </p:cNvPr>
          <p:cNvSpPr>
            <a:spLocks noGrp="1" noChangeArrowheads="1"/>
          </p:cNvSpPr>
          <p:nvPr>
            <p:ph type="dt" sz="half" idx="10"/>
          </p:nvPr>
        </p:nvSpPr>
        <p:spPr>
          <a:ln/>
        </p:spPr>
        <p:txBody>
          <a:bodyPr/>
          <a:lstStyle>
            <a:lvl1pPr>
              <a:defRPr/>
            </a:lvl1pPr>
          </a:lstStyle>
          <a:p>
            <a:pPr>
              <a:defRPr/>
            </a:pPr>
            <a:fld id="{6FF70117-CD3D-4F1E-BCD5-8252564533BF}" type="datetime1">
              <a:rPr lang="en-US" altLang="en-US"/>
              <a:pPr>
                <a:defRPr/>
              </a:pPr>
              <a:t>3/22/2024</a:t>
            </a:fld>
            <a:endParaRPr lang="en-US" altLang="en-US"/>
          </a:p>
        </p:txBody>
      </p:sp>
      <p:sp>
        <p:nvSpPr>
          <p:cNvPr id="8" name="Rectangle 5">
            <a:extLst>
              <a:ext uri="{FF2B5EF4-FFF2-40B4-BE49-F238E27FC236}">
                <a16:creationId xmlns:a16="http://schemas.microsoft.com/office/drawing/2014/main" id="{7C5BA8CD-65AB-4978-92A0-313377AD311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141823B-13BA-7B44-6039-09F2C431CA93}"/>
              </a:ext>
            </a:extLst>
          </p:cNvPr>
          <p:cNvSpPr>
            <a:spLocks noGrp="1" noChangeArrowheads="1"/>
          </p:cNvSpPr>
          <p:nvPr>
            <p:ph type="sldNum" sz="quarter" idx="12"/>
          </p:nvPr>
        </p:nvSpPr>
        <p:spPr>
          <a:ln/>
        </p:spPr>
        <p:txBody>
          <a:bodyPr/>
          <a:lstStyle>
            <a:lvl1pPr>
              <a:defRPr/>
            </a:lvl1pPr>
          </a:lstStyle>
          <a:p>
            <a:pPr>
              <a:defRPr/>
            </a:pPr>
            <a:fld id="{B84C667C-A6F1-4CB6-92BD-D41981C737AF}" type="slidenum">
              <a:rPr lang="en-US" altLang="en-US"/>
              <a:pPr>
                <a:defRPr/>
              </a:pPr>
              <a:t>‹#›</a:t>
            </a:fld>
            <a:endParaRPr lang="en-US" altLang="en-US"/>
          </a:p>
        </p:txBody>
      </p:sp>
    </p:spTree>
    <p:extLst>
      <p:ext uri="{BB962C8B-B14F-4D97-AF65-F5344CB8AC3E}">
        <p14:creationId xmlns:p14="http://schemas.microsoft.com/office/powerpoint/2010/main" val="35751878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C3D15F8-83DD-1957-2FD5-4AD66E343F6C}"/>
              </a:ext>
            </a:extLst>
          </p:cNvPr>
          <p:cNvSpPr>
            <a:spLocks noGrp="1" noChangeArrowheads="1"/>
          </p:cNvSpPr>
          <p:nvPr>
            <p:ph type="dt" sz="half" idx="10"/>
          </p:nvPr>
        </p:nvSpPr>
        <p:spPr>
          <a:ln/>
        </p:spPr>
        <p:txBody>
          <a:bodyPr/>
          <a:lstStyle>
            <a:lvl1pPr>
              <a:defRPr/>
            </a:lvl1pPr>
          </a:lstStyle>
          <a:p>
            <a:pPr>
              <a:defRPr/>
            </a:pPr>
            <a:fld id="{CEEDECFC-67CE-41CE-996A-731E2A16D692}" type="datetime1">
              <a:rPr lang="en-US" altLang="en-US"/>
              <a:pPr>
                <a:defRPr/>
              </a:pPr>
              <a:t>3/22/2024</a:t>
            </a:fld>
            <a:endParaRPr lang="en-US" altLang="en-US"/>
          </a:p>
        </p:txBody>
      </p:sp>
      <p:sp>
        <p:nvSpPr>
          <p:cNvPr id="4" name="Rectangle 5">
            <a:extLst>
              <a:ext uri="{FF2B5EF4-FFF2-40B4-BE49-F238E27FC236}">
                <a16:creationId xmlns:a16="http://schemas.microsoft.com/office/drawing/2014/main" id="{6E4885FA-7B22-7531-0BA4-02FA210051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36BE3EFF-24E6-F90F-B73E-2F89A1B5CA92}"/>
              </a:ext>
            </a:extLst>
          </p:cNvPr>
          <p:cNvSpPr>
            <a:spLocks noGrp="1" noChangeArrowheads="1"/>
          </p:cNvSpPr>
          <p:nvPr>
            <p:ph type="sldNum" sz="quarter" idx="12"/>
          </p:nvPr>
        </p:nvSpPr>
        <p:spPr>
          <a:ln/>
        </p:spPr>
        <p:txBody>
          <a:bodyPr/>
          <a:lstStyle>
            <a:lvl1pPr>
              <a:defRPr/>
            </a:lvl1pPr>
          </a:lstStyle>
          <a:p>
            <a:pPr>
              <a:defRPr/>
            </a:pPr>
            <a:fld id="{2F87E997-1C3D-40A4-829D-7B8C1E32836F}" type="slidenum">
              <a:rPr lang="en-US" altLang="en-US"/>
              <a:pPr>
                <a:defRPr/>
              </a:pPr>
              <a:t>‹#›</a:t>
            </a:fld>
            <a:endParaRPr lang="en-US" altLang="en-US"/>
          </a:p>
        </p:txBody>
      </p:sp>
    </p:spTree>
    <p:extLst>
      <p:ext uri="{BB962C8B-B14F-4D97-AF65-F5344CB8AC3E}">
        <p14:creationId xmlns:p14="http://schemas.microsoft.com/office/powerpoint/2010/main" val="2990727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9B6A13C-4758-29AC-13C3-C9AEB7E45FEC}"/>
              </a:ext>
            </a:extLst>
          </p:cNvPr>
          <p:cNvSpPr>
            <a:spLocks noGrp="1" noChangeArrowheads="1"/>
          </p:cNvSpPr>
          <p:nvPr>
            <p:ph type="dt" sz="half" idx="10"/>
          </p:nvPr>
        </p:nvSpPr>
        <p:spPr>
          <a:ln/>
        </p:spPr>
        <p:txBody>
          <a:bodyPr/>
          <a:lstStyle>
            <a:lvl1pPr>
              <a:defRPr/>
            </a:lvl1pPr>
          </a:lstStyle>
          <a:p>
            <a:pPr>
              <a:defRPr/>
            </a:pPr>
            <a:fld id="{567ED878-3571-4EDA-A581-7371D5AC4283}" type="datetime1">
              <a:rPr lang="en-US" altLang="en-US"/>
              <a:pPr>
                <a:defRPr/>
              </a:pPr>
              <a:t>3/22/2024</a:t>
            </a:fld>
            <a:endParaRPr lang="en-US" altLang="en-US"/>
          </a:p>
        </p:txBody>
      </p:sp>
      <p:sp>
        <p:nvSpPr>
          <p:cNvPr id="3" name="Rectangle 5">
            <a:extLst>
              <a:ext uri="{FF2B5EF4-FFF2-40B4-BE49-F238E27FC236}">
                <a16:creationId xmlns:a16="http://schemas.microsoft.com/office/drawing/2014/main" id="{9E3E03B4-9A63-DBC7-5B98-23558251C62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9BE12DC0-A805-535C-C2DD-5784BA6ADDA6}"/>
              </a:ext>
            </a:extLst>
          </p:cNvPr>
          <p:cNvSpPr>
            <a:spLocks noGrp="1" noChangeArrowheads="1"/>
          </p:cNvSpPr>
          <p:nvPr>
            <p:ph type="sldNum" sz="quarter" idx="12"/>
          </p:nvPr>
        </p:nvSpPr>
        <p:spPr>
          <a:ln/>
        </p:spPr>
        <p:txBody>
          <a:bodyPr/>
          <a:lstStyle>
            <a:lvl1pPr>
              <a:defRPr/>
            </a:lvl1pPr>
          </a:lstStyle>
          <a:p>
            <a:pPr>
              <a:defRPr/>
            </a:pPr>
            <a:fld id="{94A65C31-DFF4-4D68-B302-CF9095D79385}" type="slidenum">
              <a:rPr lang="en-US" altLang="en-US"/>
              <a:pPr>
                <a:defRPr/>
              </a:pPr>
              <a:t>‹#›</a:t>
            </a:fld>
            <a:endParaRPr lang="en-US" altLang="en-US"/>
          </a:p>
        </p:txBody>
      </p:sp>
    </p:spTree>
    <p:extLst>
      <p:ext uri="{BB962C8B-B14F-4D97-AF65-F5344CB8AC3E}">
        <p14:creationId xmlns:p14="http://schemas.microsoft.com/office/powerpoint/2010/main" val="14755681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2A6CB53-2DB7-B6B7-AEDC-6A317FD2FF94}"/>
              </a:ext>
            </a:extLst>
          </p:cNvPr>
          <p:cNvSpPr>
            <a:spLocks noGrp="1" noChangeArrowheads="1"/>
          </p:cNvSpPr>
          <p:nvPr>
            <p:ph type="dt" sz="half" idx="10"/>
          </p:nvPr>
        </p:nvSpPr>
        <p:spPr>
          <a:ln/>
        </p:spPr>
        <p:txBody>
          <a:bodyPr/>
          <a:lstStyle>
            <a:lvl1pPr>
              <a:defRPr/>
            </a:lvl1pPr>
          </a:lstStyle>
          <a:p>
            <a:pPr>
              <a:defRPr/>
            </a:pPr>
            <a:fld id="{90BC7326-989E-494F-8C88-E514305B2B00}" type="datetime1">
              <a:rPr lang="en-US" altLang="en-US"/>
              <a:pPr>
                <a:defRPr/>
              </a:pPr>
              <a:t>3/22/2024</a:t>
            </a:fld>
            <a:endParaRPr lang="en-US" altLang="en-US"/>
          </a:p>
        </p:txBody>
      </p:sp>
      <p:sp>
        <p:nvSpPr>
          <p:cNvPr id="6" name="Rectangle 5">
            <a:extLst>
              <a:ext uri="{FF2B5EF4-FFF2-40B4-BE49-F238E27FC236}">
                <a16:creationId xmlns:a16="http://schemas.microsoft.com/office/drawing/2014/main" id="{5B10693D-9DE3-95A7-CD61-D7A4C06D214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E89DA9BB-DED9-DAF7-8C60-4F9F7D6117ED}"/>
              </a:ext>
            </a:extLst>
          </p:cNvPr>
          <p:cNvSpPr>
            <a:spLocks noGrp="1" noChangeArrowheads="1"/>
          </p:cNvSpPr>
          <p:nvPr>
            <p:ph type="sldNum" sz="quarter" idx="12"/>
          </p:nvPr>
        </p:nvSpPr>
        <p:spPr>
          <a:ln/>
        </p:spPr>
        <p:txBody>
          <a:bodyPr/>
          <a:lstStyle>
            <a:lvl1pPr>
              <a:defRPr/>
            </a:lvl1pPr>
          </a:lstStyle>
          <a:p>
            <a:pPr>
              <a:defRPr/>
            </a:pPr>
            <a:fld id="{AAFF98DA-025F-48A6-92A8-0E4300BB36CF}" type="slidenum">
              <a:rPr lang="en-US" altLang="en-US"/>
              <a:pPr>
                <a:defRPr/>
              </a:pPr>
              <a:t>‹#›</a:t>
            </a:fld>
            <a:endParaRPr lang="en-US" altLang="en-US"/>
          </a:p>
        </p:txBody>
      </p:sp>
    </p:spTree>
    <p:extLst>
      <p:ext uri="{BB962C8B-B14F-4D97-AF65-F5344CB8AC3E}">
        <p14:creationId xmlns:p14="http://schemas.microsoft.com/office/powerpoint/2010/main" val="641975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EEF11B1-F761-966C-7D57-801D98280A5A}"/>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18763D3E-FEBF-4FDA-9D9F-3A21EED9AF9B}"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A1B0504A-015B-44AF-D200-7589FC65E743}"/>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6">
            <a:extLst>
              <a:ext uri="{FF2B5EF4-FFF2-40B4-BE49-F238E27FC236}">
                <a16:creationId xmlns:a16="http://schemas.microsoft.com/office/drawing/2014/main" id="{4577B5B7-AA1C-80A5-EF2D-3CF0CA512C08}"/>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CDC96E28-BEB4-4826-89A7-800FE32AA3ED}" type="slidenum">
              <a:rPr lang="en-US" altLang="en-US"/>
              <a:pPr>
                <a:defRPr/>
              </a:pPr>
              <a:t>‹#›</a:t>
            </a:fld>
            <a:endParaRPr lang="en-US" altLang="en-US"/>
          </a:p>
        </p:txBody>
      </p:sp>
    </p:spTree>
    <p:extLst>
      <p:ext uri="{BB962C8B-B14F-4D97-AF65-F5344CB8AC3E}">
        <p14:creationId xmlns:p14="http://schemas.microsoft.com/office/powerpoint/2010/main" val="1996000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C291334-34B8-2836-7A59-A4A8D0A4BD54}"/>
              </a:ext>
            </a:extLst>
          </p:cNvPr>
          <p:cNvSpPr>
            <a:spLocks noGrp="1" noChangeArrowheads="1"/>
          </p:cNvSpPr>
          <p:nvPr>
            <p:ph type="dt" sz="half" idx="10"/>
          </p:nvPr>
        </p:nvSpPr>
        <p:spPr>
          <a:ln/>
        </p:spPr>
        <p:txBody>
          <a:bodyPr/>
          <a:lstStyle>
            <a:lvl1pPr>
              <a:defRPr/>
            </a:lvl1pPr>
          </a:lstStyle>
          <a:p>
            <a:pPr>
              <a:defRPr/>
            </a:pPr>
            <a:fld id="{8CE3B99F-701A-4D79-8DAC-B67F09D29DE1}" type="datetime1">
              <a:rPr lang="en-US" altLang="en-US"/>
              <a:pPr>
                <a:defRPr/>
              </a:pPr>
              <a:t>3/22/2024</a:t>
            </a:fld>
            <a:endParaRPr lang="en-US" altLang="en-US"/>
          </a:p>
        </p:txBody>
      </p:sp>
      <p:sp>
        <p:nvSpPr>
          <p:cNvPr id="6" name="Rectangle 5">
            <a:extLst>
              <a:ext uri="{FF2B5EF4-FFF2-40B4-BE49-F238E27FC236}">
                <a16:creationId xmlns:a16="http://schemas.microsoft.com/office/drawing/2014/main" id="{BEF52459-962C-A3DA-8041-7AE3161A33D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A15E3BF-A2CD-9CBE-A2BB-0BE118B84267}"/>
              </a:ext>
            </a:extLst>
          </p:cNvPr>
          <p:cNvSpPr>
            <a:spLocks noGrp="1" noChangeArrowheads="1"/>
          </p:cNvSpPr>
          <p:nvPr>
            <p:ph type="sldNum" sz="quarter" idx="12"/>
          </p:nvPr>
        </p:nvSpPr>
        <p:spPr>
          <a:ln/>
        </p:spPr>
        <p:txBody>
          <a:bodyPr/>
          <a:lstStyle>
            <a:lvl1pPr>
              <a:defRPr/>
            </a:lvl1pPr>
          </a:lstStyle>
          <a:p>
            <a:pPr>
              <a:defRPr/>
            </a:pPr>
            <a:fld id="{69447B05-3D6C-4723-9676-C20B7E9F44D4}" type="slidenum">
              <a:rPr lang="en-US" altLang="en-US"/>
              <a:pPr>
                <a:defRPr/>
              </a:pPr>
              <a:t>‹#›</a:t>
            </a:fld>
            <a:endParaRPr lang="en-US" altLang="en-US"/>
          </a:p>
        </p:txBody>
      </p:sp>
    </p:spTree>
    <p:extLst>
      <p:ext uri="{BB962C8B-B14F-4D97-AF65-F5344CB8AC3E}">
        <p14:creationId xmlns:p14="http://schemas.microsoft.com/office/powerpoint/2010/main" val="32367971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0994A27-1A07-35EC-6A8D-EE7FD6DFCDA5}"/>
              </a:ext>
            </a:extLst>
          </p:cNvPr>
          <p:cNvSpPr>
            <a:spLocks noGrp="1" noChangeArrowheads="1"/>
          </p:cNvSpPr>
          <p:nvPr>
            <p:ph type="dt" sz="half" idx="10"/>
          </p:nvPr>
        </p:nvSpPr>
        <p:spPr>
          <a:ln/>
        </p:spPr>
        <p:txBody>
          <a:bodyPr/>
          <a:lstStyle>
            <a:lvl1pPr>
              <a:defRPr/>
            </a:lvl1pPr>
          </a:lstStyle>
          <a:p>
            <a:pPr>
              <a:defRPr/>
            </a:pPr>
            <a:fld id="{6B3E8A47-2BC3-410A-9F18-FD9B0FACA30B}"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C1FFAA4E-E939-2799-5CC0-B854D8F4267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C716B1C-91D7-FA76-7322-F8489148CCBD}"/>
              </a:ext>
            </a:extLst>
          </p:cNvPr>
          <p:cNvSpPr>
            <a:spLocks noGrp="1" noChangeArrowheads="1"/>
          </p:cNvSpPr>
          <p:nvPr>
            <p:ph type="sldNum" sz="quarter" idx="12"/>
          </p:nvPr>
        </p:nvSpPr>
        <p:spPr>
          <a:ln/>
        </p:spPr>
        <p:txBody>
          <a:bodyPr/>
          <a:lstStyle>
            <a:lvl1pPr>
              <a:defRPr/>
            </a:lvl1pPr>
          </a:lstStyle>
          <a:p>
            <a:pPr>
              <a:defRPr/>
            </a:pPr>
            <a:fld id="{8ECB7F69-CA42-4583-A219-8BE8A60E6376}" type="slidenum">
              <a:rPr lang="en-US" altLang="en-US"/>
              <a:pPr>
                <a:defRPr/>
              </a:pPr>
              <a:t>‹#›</a:t>
            </a:fld>
            <a:endParaRPr lang="en-US" altLang="en-US"/>
          </a:p>
        </p:txBody>
      </p:sp>
    </p:spTree>
    <p:extLst>
      <p:ext uri="{BB962C8B-B14F-4D97-AF65-F5344CB8AC3E}">
        <p14:creationId xmlns:p14="http://schemas.microsoft.com/office/powerpoint/2010/main" val="3824241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963738"/>
            <a:ext cx="1885950" cy="41624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1413" y="1963738"/>
            <a:ext cx="5507037" cy="41624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D74A034-CAAF-B4D5-CBA2-C987B7DAD59D}"/>
              </a:ext>
            </a:extLst>
          </p:cNvPr>
          <p:cNvSpPr>
            <a:spLocks noGrp="1" noChangeArrowheads="1"/>
          </p:cNvSpPr>
          <p:nvPr>
            <p:ph type="dt" sz="half" idx="10"/>
          </p:nvPr>
        </p:nvSpPr>
        <p:spPr>
          <a:ln/>
        </p:spPr>
        <p:txBody>
          <a:bodyPr/>
          <a:lstStyle>
            <a:lvl1pPr>
              <a:defRPr/>
            </a:lvl1pPr>
          </a:lstStyle>
          <a:p>
            <a:pPr>
              <a:defRPr/>
            </a:pPr>
            <a:fld id="{F8B0701C-C4CC-4A8E-9916-5BCC9D13BD79}"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66AA8C96-77B9-98F2-609E-B1803BD395C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CF307C7-8D33-AFC6-BD3A-717F6C4CF74E}"/>
              </a:ext>
            </a:extLst>
          </p:cNvPr>
          <p:cNvSpPr>
            <a:spLocks noGrp="1" noChangeArrowheads="1"/>
          </p:cNvSpPr>
          <p:nvPr>
            <p:ph type="sldNum" sz="quarter" idx="12"/>
          </p:nvPr>
        </p:nvSpPr>
        <p:spPr>
          <a:ln/>
        </p:spPr>
        <p:txBody>
          <a:bodyPr/>
          <a:lstStyle>
            <a:lvl1pPr>
              <a:defRPr/>
            </a:lvl1pPr>
          </a:lstStyle>
          <a:p>
            <a:pPr>
              <a:defRPr/>
            </a:pPr>
            <a:fld id="{AE6EF5DA-BA13-4038-9119-40E404CE5FB1}" type="slidenum">
              <a:rPr lang="en-US" altLang="en-US"/>
              <a:pPr>
                <a:defRPr/>
              </a:pPr>
              <a:t>‹#›</a:t>
            </a:fld>
            <a:endParaRPr lang="en-US" altLang="en-US"/>
          </a:p>
        </p:txBody>
      </p:sp>
    </p:spTree>
    <p:extLst>
      <p:ext uri="{BB962C8B-B14F-4D97-AF65-F5344CB8AC3E}">
        <p14:creationId xmlns:p14="http://schemas.microsoft.com/office/powerpoint/2010/main" val="3920203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a:extLst>
              <a:ext uri="{FF2B5EF4-FFF2-40B4-BE49-F238E27FC236}">
                <a16:creationId xmlns:a16="http://schemas.microsoft.com/office/drawing/2014/main" id="{7D0B6CF9-203E-85A4-44E3-71569939FA4D}"/>
              </a:ext>
            </a:extLst>
          </p:cNvPr>
          <p:cNvSpPr>
            <a:spLocks noGrp="1" noChangeArrowheads="1"/>
          </p:cNvSpPr>
          <p:nvPr>
            <p:ph type="dt" sz="half" idx="10"/>
          </p:nvPr>
        </p:nvSpPr>
        <p:spPr>
          <a:ln/>
        </p:spPr>
        <p:txBody>
          <a:bodyPr/>
          <a:lstStyle>
            <a:lvl1pPr>
              <a:defRPr/>
            </a:lvl1pPr>
          </a:lstStyle>
          <a:p>
            <a:pPr>
              <a:defRPr/>
            </a:pPr>
            <a:fld id="{926967D6-5BB3-4D07-A0FA-F72822363CD8}"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EADD0283-3FFD-2E44-91D9-71D46830BE3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D0B4D78F-64F9-DECA-4D76-4D1A53314A6B}"/>
              </a:ext>
            </a:extLst>
          </p:cNvPr>
          <p:cNvSpPr>
            <a:spLocks noGrp="1" noChangeArrowheads="1"/>
          </p:cNvSpPr>
          <p:nvPr>
            <p:ph type="sldNum" sz="quarter" idx="12"/>
          </p:nvPr>
        </p:nvSpPr>
        <p:spPr>
          <a:ln/>
        </p:spPr>
        <p:txBody>
          <a:bodyPr/>
          <a:lstStyle>
            <a:lvl1pPr>
              <a:defRPr/>
            </a:lvl1pPr>
          </a:lstStyle>
          <a:p>
            <a:pPr>
              <a:defRPr/>
            </a:pPr>
            <a:fld id="{C2D654F1-C92F-4C35-9EA5-E3F66EEA2E2D}" type="slidenum">
              <a:rPr lang="en-US" altLang="en-US"/>
              <a:pPr>
                <a:defRPr/>
              </a:pPr>
              <a:t>‹#›</a:t>
            </a:fld>
            <a:endParaRPr lang="en-US" altLang="en-US"/>
          </a:p>
        </p:txBody>
      </p:sp>
    </p:spTree>
    <p:extLst>
      <p:ext uri="{BB962C8B-B14F-4D97-AF65-F5344CB8AC3E}">
        <p14:creationId xmlns:p14="http://schemas.microsoft.com/office/powerpoint/2010/main" val="27701993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62FEBA4A-7586-B77C-C712-C6A8FFF0351B}"/>
              </a:ext>
            </a:extLst>
          </p:cNvPr>
          <p:cNvSpPr>
            <a:spLocks noGrp="1" noChangeArrowheads="1"/>
          </p:cNvSpPr>
          <p:nvPr>
            <p:ph type="dt" sz="half" idx="10"/>
          </p:nvPr>
        </p:nvSpPr>
        <p:spPr>
          <a:ln/>
        </p:spPr>
        <p:txBody>
          <a:bodyPr/>
          <a:lstStyle>
            <a:lvl1pPr>
              <a:defRPr/>
            </a:lvl1pPr>
          </a:lstStyle>
          <a:p>
            <a:pPr>
              <a:defRPr/>
            </a:pPr>
            <a:fld id="{6216AA58-DABC-476B-8702-1FC309489B41}"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8A82D9E5-DD14-72A8-18E4-C2BBBB37B59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06302EEC-7BF2-3FFB-86FB-506653E29ABF}"/>
              </a:ext>
            </a:extLst>
          </p:cNvPr>
          <p:cNvSpPr>
            <a:spLocks noGrp="1" noChangeArrowheads="1"/>
          </p:cNvSpPr>
          <p:nvPr>
            <p:ph type="sldNum" sz="quarter" idx="12"/>
          </p:nvPr>
        </p:nvSpPr>
        <p:spPr>
          <a:ln/>
        </p:spPr>
        <p:txBody>
          <a:bodyPr/>
          <a:lstStyle>
            <a:lvl1pPr>
              <a:defRPr/>
            </a:lvl1pPr>
          </a:lstStyle>
          <a:p>
            <a:pPr>
              <a:defRPr/>
            </a:pPr>
            <a:fld id="{2FCAF2BF-026E-40A2-B164-B49FCD1095D3}" type="slidenum">
              <a:rPr lang="en-US" altLang="en-US"/>
              <a:pPr>
                <a:defRPr/>
              </a:pPr>
              <a:t>‹#›</a:t>
            </a:fld>
            <a:endParaRPr lang="en-US" altLang="en-US"/>
          </a:p>
        </p:txBody>
      </p:sp>
    </p:spTree>
    <p:extLst>
      <p:ext uri="{BB962C8B-B14F-4D97-AF65-F5344CB8AC3E}">
        <p14:creationId xmlns:p14="http://schemas.microsoft.com/office/powerpoint/2010/main" val="313956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a:extLst>
              <a:ext uri="{FF2B5EF4-FFF2-40B4-BE49-F238E27FC236}">
                <a16:creationId xmlns:a16="http://schemas.microsoft.com/office/drawing/2014/main" id="{C194991E-A5A5-7AF0-86C6-384BFA6592FB}"/>
              </a:ext>
            </a:extLst>
          </p:cNvPr>
          <p:cNvSpPr>
            <a:spLocks noGrp="1" noChangeArrowheads="1"/>
          </p:cNvSpPr>
          <p:nvPr>
            <p:ph type="dt" sz="half" idx="10"/>
          </p:nvPr>
        </p:nvSpPr>
        <p:spPr>
          <a:ln/>
        </p:spPr>
        <p:txBody>
          <a:bodyPr/>
          <a:lstStyle>
            <a:lvl1pPr>
              <a:defRPr/>
            </a:lvl1pPr>
          </a:lstStyle>
          <a:p>
            <a:pPr>
              <a:defRPr/>
            </a:pPr>
            <a:fld id="{9C67CF6D-C072-44B1-84CC-AB77F0130086}"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53F4DA65-5B65-40AE-0B7E-B6249AFAF72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A751656C-33E2-BEF5-8B2E-4E6CBFCF8947}"/>
              </a:ext>
            </a:extLst>
          </p:cNvPr>
          <p:cNvSpPr>
            <a:spLocks noGrp="1" noChangeArrowheads="1"/>
          </p:cNvSpPr>
          <p:nvPr>
            <p:ph type="sldNum" sz="quarter" idx="12"/>
          </p:nvPr>
        </p:nvSpPr>
        <p:spPr>
          <a:ln/>
        </p:spPr>
        <p:txBody>
          <a:bodyPr/>
          <a:lstStyle>
            <a:lvl1pPr>
              <a:defRPr/>
            </a:lvl1pPr>
          </a:lstStyle>
          <a:p>
            <a:pPr>
              <a:defRPr/>
            </a:pPr>
            <a:fld id="{BD820000-3C08-4DE8-9D4B-F82A548CA205}" type="slidenum">
              <a:rPr lang="en-US" altLang="en-US"/>
              <a:pPr>
                <a:defRPr/>
              </a:pPr>
              <a:t>‹#›</a:t>
            </a:fld>
            <a:endParaRPr lang="en-US" altLang="en-US"/>
          </a:p>
        </p:txBody>
      </p:sp>
    </p:spTree>
    <p:extLst>
      <p:ext uri="{BB962C8B-B14F-4D97-AF65-F5344CB8AC3E}">
        <p14:creationId xmlns:p14="http://schemas.microsoft.com/office/powerpoint/2010/main" val="6117956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1413" y="30686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0413" y="30686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a:extLst>
              <a:ext uri="{FF2B5EF4-FFF2-40B4-BE49-F238E27FC236}">
                <a16:creationId xmlns:a16="http://schemas.microsoft.com/office/drawing/2014/main" id="{1AA49298-6F17-7578-59A1-D39334A2B652}"/>
              </a:ext>
            </a:extLst>
          </p:cNvPr>
          <p:cNvSpPr>
            <a:spLocks noGrp="1" noChangeArrowheads="1"/>
          </p:cNvSpPr>
          <p:nvPr>
            <p:ph type="dt" sz="half" idx="10"/>
          </p:nvPr>
        </p:nvSpPr>
        <p:spPr>
          <a:ln/>
        </p:spPr>
        <p:txBody>
          <a:bodyPr/>
          <a:lstStyle>
            <a:lvl1pPr>
              <a:defRPr/>
            </a:lvl1pPr>
          </a:lstStyle>
          <a:p>
            <a:pPr>
              <a:defRPr/>
            </a:pPr>
            <a:fld id="{13635DBC-775E-4095-94F2-DC7AA95C25CB}"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56FAA689-222A-23E2-315F-DECD05F08EC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7EEC751B-0F53-8BE4-FA26-8F98EB796B9D}"/>
              </a:ext>
            </a:extLst>
          </p:cNvPr>
          <p:cNvSpPr>
            <a:spLocks noGrp="1" noChangeArrowheads="1"/>
          </p:cNvSpPr>
          <p:nvPr>
            <p:ph type="sldNum" sz="quarter" idx="12"/>
          </p:nvPr>
        </p:nvSpPr>
        <p:spPr>
          <a:ln/>
        </p:spPr>
        <p:txBody>
          <a:bodyPr/>
          <a:lstStyle>
            <a:lvl1pPr>
              <a:defRPr/>
            </a:lvl1pPr>
          </a:lstStyle>
          <a:p>
            <a:pPr>
              <a:defRPr/>
            </a:pPr>
            <a:fld id="{5163E765-53B2-4F79-BD2E-60B92A6D72D2}" type="slidenum">
              <a:rPr lang="en-US" altLang="en-US"/>
              <a:pPr>
                <a:defRPr/>
              </a:pPr>
              <a:t>‹#›</a:t>
            </a:fld>
            <a:endParaRPr lang="en-US" altLang="en-US"/>
          </a:p>
        </p:txBody>
      </p:sp>
    </p:spTree>
    <p:extLst>
      <p:ext uri="{BB962C8B-B14F-4D97-AF65-F5344CB8AC3E}">
        <p14:creationId xmlns:p14="http://schemas.microsoft.com/office/powerpoint/2010/main" val="12043920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a:extLst>
              <a:ext uri="{FF2B5EF4-FFF2-40B4-BE49-F238E27FC236}">
                <a16:creationId xmlns:a16="http://schemas.microsoft.com/office/drawing/2014/main" id="{B90BA753-1797-BA20-3C9F-03C7B0D5A2B4}"/>
              </a:ext>
            </a:extLst>
          </p:cNvPr>
          <p:cNvSpPr>
            <a:spLocks noGrp="1" noChangeArrowheads="1"/>
          </p:cNvSpPr>
          <p:nvPr>
            <p:ph type="dt" sz="half" idx="10"/>
          </p:nvPr>
        </p:nvSpPr>
        <p:spPr>
          <a:ln/>
        </p:spPr>
        <p:txBody>
          <a:bodyPr/>
          <a:lstStyle>
            <a:lvl1pPr>
              <a:defRPr/>
            </a:lvl1pPr>
          </a:lstStyle>
          <a:p>
            <a:pPr>
              <a:defRPr/>
            </a:pPr>
            <a:fld id="{3EDC4D34-2477-4359-9A0B-39E169A3E35C}" type="datetime1">
              <a:rPr lang="en-US" altLang="en-US"/>
              <a:pPr>
                <a:defRPr/>
              </a:pPr>
              <a:t>3/22/2024</a:t>
            </a:fld>
            <a:endParaRPr lang="en-US" altLang="en-US"/>
          </a:p>
        </p:txBody>
      </p:sp>
      <p:sp>
        <p:nvSpPr>
          <p:cNvPr id="8" name="Rectangle 6">
            <a:extLst>
              <a:ext uri="{FF2B5EF4-FFF2-40B4-BE49-F238E27FC236}">
                <a16:creationId xmlns:a16="http://schemas.microsoft.com/office/drawing/2014/main" id="{510CD3A1-FBCA-C373-1A3C-24DD95717B4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7">
            <a:extLst>
              <a:ext uri="{FF2B5EF4-FFF2-40B4-BE49-F238E27FC236}">
                <a16:creationId xmlns:a16="http://schemas.microsoft.com/office/drawing/2014/main" id="{3843DECA-578A-9B53-8344-8718D20A1746}"/>
              </a:ext>
            </a:extLst>
          </p:cNvPr>
          <p:cNvSpPr>
            <a:spLocks noGrp="1" noChangeArrowheads="1"/>
          </p:cNvSpPr>
          <p:nvPr>
            <p:ph type="sldNum" sz="quarter" idx="12"/>
          </p:nvPr>
        </p:nvSpPr>
        <p:spPr>
          <a:ln/>
        </p:spPr>
        <p:txBody>
          <a:bodyPr/>
          <a:lstStyle>
            <a:lvl1pPr>
              <a:defRPr/>
            </a:lvl1pPr>
          </a:lstStyle>
          <a:p>
            <a:pPr>
              <a:defRPr/>
            </a:pPr>
            <a:fld id="{04C0B79A-37DF-4E9A-946A-4BC81B4CAEA2}" type="slidenum">
              <a:rPr lang="en-US" altLang="en-US"/>
              <a:pPr>
                <a:defRPr/>
              </a:pPr>
              <a:t>‹#›</a:t>
            </a:fld>
            <a:endParaRPr lang="en-US" altLang="en-US"/>
          </a:p>
        </p:txBody>
      </p:sp>
    </p:spTree>
    <p:extLst>
      <p:ext uri="{BB962C8B-B14F-4D97-AF65-F5344CB8AC3E}">
        <p14:creationId xmlns:p14="http://schemas.microsoft.com/office/powerpoint/2010/main" val="15868599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a:extLst>
              <a:ext uri="{FF2B5EF4-FFF2-40B4-BE49-F238E27FC236}">
                <a16:creationId xmlns:a16="http://schemas.microsoft.com/office/drawing/2014/main" id="{DD82DF48-DAB2-CE6C-5D38-FF597D550FE6}"/>
              </a:ext>
            </a:extLst>
          </p:cNvPr>
          <p:cNvSpPr>
            <a:spLocks noGrp="1" noChangeArrowheads="1"/>
          </p:cNvSpPr>
          <p:nvPr>
            <p:ph type="dt" sz="half" idx="10"/>
          </p:nvPr>
        </p:nvSpPr>
        <p:spPr>
          <a:ln/>
        </p:spPr>
        <p:txBody>
          <a:bodyPr/>
          <a:lstStyle>
            <a:lvl1pPr>
              <a:defRPr/>
            </a:lvl1pPr>
          </a:lstStyle>
          <a:p>
            <a:pPr>
              <a:defRPr/>
            </a:pPr>
            <a:fld id="{CD72D885-610C-4879-BF5E-A749474F7168}" type="datetime1">
              <a:rPr lang="en-US" altLang="en-US"/>
              <a:pPr>
                <a:defRPr/>
              </a:pPr>
              <a:t>3/22/2024</a:t>
            </a:fld>
            <a:endParaRPr lang="en-US" altLang="en-US"/>
          </a:p>
        </p:txBody>
      </p:sp>
      <p:sp>
        <p:nvSpPr>
          <p:cNvPr id="4" name="Rectangle 6">
            <a:extLst>
              <a:ext uri="{FF2B5EF4-FFF2-40B4-BE49-F238E27FC236}">
                <a16:creationId xmlns:a16="http://schemas.microsoft.com/office/drawing/2014/main" id="{F0BE7E92-08DE-E9FE-F3CA-229CB168F17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7">
            <a:extLst>
              <a:ext uri="{FF2B5EF4-FFF2-40B4-BE49-F238E27FC236}">
                <a16:creationId xmlns:a16="http://schemas.microsoft.com/office/drawing/2014/main" id="{941934D9-93F4-6B74-2579-323B6D960012}"/>
              </a:ext>
            </a:extLst>
          </p:cNvPr>
          <p:cNvSpPr>
            <a:spLocks noGrp="1" noChangeArrowheads="1"/>
          </p:cNvSpPr>
          <p:nvPr>
            <p:ph type="sldNum" sz="quarter" idx="12"/>
          </p:nvPr>
        </p:nvSpPr>
        <p:spPr>
          <a:ln/>
        </p:spPr>
        <p:txBody>
          <a:bodyPr/>
          <a:lstStyle>
            <a:lvl1pPr>
              <a:defRPr/>
            </a:lvl1pPr>
          </a:lstStyle>
          <a:p>
            <a:pPr>
              <a:defRPr/>
            </a:pPr>
            <a:fld id="{A0E4B6A2-EAE0-4297-BC77-4106816ED1D6}" type="slidenum">
              <a:rPr lang="en-US" altLang="en-US"/>
              <a:pPr>
                <a:defRPr/>
              </a:pPr>
              <a:t>‹#›</a:t>
            </a:fld>
            <a:endParaRPr lang="en-US" altLang="en-US"/>
          </a:p>
        </p:txBody>
      </p:sp>
    </p:spTree>
    <p:extLst>
      <p:ext uri="{BB962C8B-B14F-4D97-AF65-F5344CB8AC3E}">
        <p14:creationId xmlns:p14="http://schemas.microsoft.com/office/powerpoint/2010/main" val="15349866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5345FF65-D61B-B9C6-2EAA-911D7D4CAFCF}"/>
              </a:ext>
            </a:extLst>
          </p:cNvPr>
          <p:cNvSpPr>
            <a:spLocks noGrp="1" noChangeArrowheads="1"/>
          </p:cNvSpPr>
          <p:nvPr>
            <p:ph type="dt" sz="half" idx="10"/>
          </p:nvPr>
        </p:nvSpPr>
        <p:spPr>
          <a:ln/>
        </p:spPr>
        <p:txBody>
          <a:bodyPr/>
          <a:lstStyle>
            <a:lvl1pPr>
              <a:defRPr/>
            </a:lvl1pPr>
          </a:lstStyle>
          <a:p>
            <a:pPr>
              <a:defRPr/>
            </a:pPr>
            <a:fld id="{4C62A159-9DDE-43A6-8E25-FF350CD542B9}" type="datetime1">
              <a:rPr lang="en-US" altLang="en-US"/>
              <a:pPr>
                <a:defRPr/>
              </a:pPr>
              <a:t>3/22/2024</a:t>
            </a:fld>
            <a:endParaRPr lang="en-US" altLang="en-US"/>
          </a:p>
        </p:txBody>
      </p:sp>
      <p:sp>
        <p:nvSpPr>
          <p:cNvPr id="3" name="Rectangle 6">
            <a:extLst>
              <a:ext uri="{FF2B5EF4-FFF2-40B4-BE49-F238E27FC236}">
                <a16:creationId xmlns:a16="http://schemas.microsoft.com/office/drawing/2014/main" id="{E3A58605-9835-F5F4-489B-73C8387296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7">
            <a:extLst>
              <a:ext uri="{FF2B5EF4-FFF2-40B4-BE49-F238E27FC236}">
                <a16:creationId xmlns:a16="http://schemas.microsoft.com/office/drawing/2014/main" id="{743C2BDE-355A-67AC-9D81-13FA6B04B04B}"/>
              </a:ext>
            </a:extLst>
          </p:cNvPr>
          <p:cNvSpPr>
            <a:spLocks noGrp="1" noChangeArrowheads="1"/>
          </p:cNvSpPr>
          <p:nvPr>
            <p:ph type="sldNum" sz="quarter" idx="12"/>
          </p:nvPr>
        </p:nvSpPr>
        <p:spPr>
          <a:ln/>
        </p:spPr>
        <p:txBody>
          <a:bodyPr/>
          <a:lstStyle>
            <a:lvl1pPr>
              <a:defRPr/>
            </a:lvl1pPr>
          </a:lstStyle>
          <a:p>
            <a:pPr>
              <a:defRPr/>
            </a:pPr>
            <a:fld id="{0650AF5C-FC80-45B9-8F3B-6FD334CFD16A}" type="slidenum">
              <a:rPr lang="en-US" altLang="en-US"/>
              <a:pPr>
                <a:defRPr/>
              </a:pPr>
              <a:t>‹#›</a:t>
            </a:fld>
            <a:endParaRPr lang="en-US" altLang="en-US"/>
          </a:p>
        </p:txBody>
      </p:sp>
    </p:spTree>
    <p:extLst>
      <p:ext uri="{BB962C8B-B14F-4D97-AF65-F5344CB8AC3E}">
        <p14:creationId xmlns:p14="http://schemas.microsoft.com/office/powerpoint/2010/main" val="3490791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599C409-BD29-95E1-8BE1-16F84B27CE79}"/>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029A0E93-022C-4B84-9D24-016A9EC9D2AA}" type="datetime1">
              <a:rPr lang="en-US" altLang="en-US"/>
              <a:pPr>
                <a:defRPr/>
              </a:pPr>
              <a:t>3/22/2024</a:t>
            </a:fld>
            <a:endParaRPr lang="en-US" altLang="en-US"/>
          </a:p>
        </p:txBody>
      </p:sp>
      <p:sp>
        <p:nvSpPr>
          <p:cNvPr id="5" name="Rectangle 5">
            <a:extLst>
              <a:ext uri="{FF2B5EF4-FFF2-40B4-BE49-F238E27FC236}">
                <a16:creationId xmlns:a16="http://schemas.microsoft.com/office/drawing/2014/main" id="{690DE3AA-C9A0-7B06-264E-311FA087EDDE}"/>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6">
            <a:extLst>
              <a:ext uri="{FF2B5EF4-FFF2-40B4-BE49-F238E27FC236}">
                <a16:creationId xmlns:a16="http://schemas.microsoft.com/office/drawing/2014/main" id="{7674ECD6-CA57-25FB-E959-FB328869C0E4}"/>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EBDF0C82-D95C-404A-8CDC-D3840AF047B9}" type="slidenum">
              <a:rPr lang="en-US" altLang="en-US"/>
              <a:pPr>
                <a:defRPr/>
              </a:pPr>
              <a:t>‹#›</a:t>
            </a:fld>
            <a:endParaRPr lang="en-US" altLang="en-US"/>
          </a:p>
        </p:txBody>
      </p:sp>
    </p:spTree>
    <p:extLst>
      <p:ext uri="{BB962C8B-B14F-4D97-AF65-F5344CB8AC3E}">
        <p14:creationId xmlns:p14="http://schemas.microsoft.com/office/powerpoint/2010/main" val="27187543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C3AD5FC1-82DB-0426-3CA2-2468B21F7794}"/>
              </a:ext>
            </a:extLst>
          </p:cNvPr>
          <p:cNvSpPr>
            <a:spLocks noGrp="1" noChangeArrowheads="1"/>
          </p:cNvSpPr>
          <p:nvPr>
            <p:ph type="dt" sz="half" idx="10"/>
          </p:nvPr>
        </p:nvSpPr>
        <p:spPr>
          <a:ln/>
        </p:spPr>
        <p:txBody>
          <a:bodyPr/>
          <a:lstStyle>
            <a:lvl1pPr>
              <a:defRPr/>
            </a:lvl1pPr>
          </a:lstStyle>
          <a:p>
            <a:pPr>
              <a:defRPr/>
            </a:pPr>
            <a:fld id="{4114713F-28BA-42A7-8283-64AC40274432}"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2A057129-A570-1EF2-6FDF-00B1FB3779B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CE42F7B9-A505-9AF0-D285-17F457C77D09}"/>
              </a:ext>
            </a:extLst>
          </p:cNvPr>
          <p:cNvSpPr>
            <a:spLocks noGrp="1" noChangeArrowheads="1"/>
          </p:cNvSpPr>
          <p:nvPr>
            <p:ph type="sldNum" sz="quarter" idx="12"/>
          </p:nvPr>
        </p:nvSpPr>
        <p:spPr>
          <a:ln/>
        </p:spPr>
        <p:txBody>
          <a:bodyPr/>
          <a:lstStyle>
            <a:lvl1pPr>
              <a:defRPr/>
            </a:lvl1pPr>
          </a:lstStyle>
          <a:p>
            <a:pPr>
              <a:defRPr/>
            </a:pPr>
            <a:fld id="{3B405D07-2CAB-466B-B411-AFB52C4969AA}" type="slidenum">
              <a:rPr lang="en-US" altLang="en-US"/>
              <a:pPr>
                <a:defRPr/>
              </a:pPr>
              <a:t>‹#›</a:t>
            </a:fld>
            <a:endParaRPr lang="en-US" altLang="en-US"/>
          </a:p>
        </p:txBody>
      </p:sp>
    </p:spTree>
    <p:extLst>
      <p:ext uri="{BB962C8B-B14F-4D97-AF65-F5344CB8AC3E}">
        <p14:creationId xmlns:p14="http://schemas.microsoft.com/office/powerpoint/2010/main" val="18793673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66BF8235-EBCD-B10D-D376-CBDFB6CB1B8F}"/>
              </a:ext>
            </a:extLst>
          </p:cNvPr>
          <p:cNvSpPr>
            <a:spLocks noGrp="1" noChangeArrowheads="1"/>
          </p:cNvSpPr>
          <p:nvPr>
            <p:ph type="dt" sz="half" idx="10"/>
          </p:nvPr>
        </p:nvSpPr>
        <p:spPr>
          <a:ln/>
        </p:spPr>
        <p:txBody>
          <a:bodyPr/>
          <a:lstStyle>
            <a:lvl1pPr>
              <a:defRPr/>
            </a:lvl1pPr>
          </a:lstStyle>
          <a:p>
            <a:pPr>
              <a:defRPr/>
            </a:pPr>
            <a:fld id="{FACC204E-3AAE-4E40-B81C-D0B31C03C46F}"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C7278F3D-28F6-D46B-473D-406FBA1F6A8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7F3AE611-4CFD-E011-2B3D-FAC6034B3EE1}"/>
              </a:ext>
            </a:extLst>
          </p:cNvPr>
          <p:cNvSpPr>
            <a:spLocks noGrp="1" noChangeArrowheads="1"/>
          </p:cNvSpPr>
          <p:nvPr>
            <p:ph type="sldNum" sz="quarter" idx="12"/>
          </p:nvPr>
        </p:nvSpPr>
        <p:spPr>
          <a:ln/>
        </p:spPr>
        <p:txBody>
          <a:bodyPr/>
          <a:lstStyle>
            <a:lvl1pPr>
              <a:defRPr/>
            </a:lvl1pPr>
          </a:lstStyle>
          <a:p>
            <a:pPr>
              <a:defRPr/>
            </a:pPr>
            <a:fld id="{5FDA9248-B4C6-4F07-AA01-68D5CCB3CFFA}" type="slidenum">
              <a:rPr lang="en-US" altLang="en-US"/>
              <a:pPr>
                <a:defRPr/>
              </a:pPr>
              <a:t>‹#›</a:t>
            </a:fld>
            <a:endParaRPr lang="en-US" altLang="en-US"/>
          </a:p>
        </p:txBody>
      </p:sp>
    </p:spTree>
    <p:extLst>
      <p:ext uri="{BB962C8B-B14F-4D97-AF65-F5344CB8AC3E}">
        <p14:creationId xmlns:p14="http://schemas.microsoft.com/office/powerpoint/2010/main" val="38337221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5EC6B70B-EFFF-19BA-1231-2B12C8B3C12A}"/>
              </a:ext>
            </a:extLst>
          </p:cNvPr>
          <p:cNvSpPr>
            <a:spLocks noGrp="1" noChangeArrowheads="1"/>
          </p:cNvSpPr>
          <p:nvPr>
            <p:ph type="dt" sz="half" idx="10"/>
          </p:nvPr>
        </p:nvSpPr>
        <p:spPr>
          <a:ln/>
        </p:spPr>
        <p:txBody>
          <a:bodyPr/>
          <a:lstStyle>
            <a:lvl1pPr>
              <a:defRPr/>
            </a:lvl1pPr>
          </a:lstStyle>
          <a:p>
            <a:pPr>
              <a:defRPr/>
            </a:pPr>
            <a:fld id="{7E30C746-5839-40D3-A202-6041C7B85F63}"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C4F76EC9-FF51-9D7F-5953-24571F40108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085E0003-5A2B-7996-866F-A61758209F20}"/>
              </a:ext>
            </a:extLst>
          </p:cNvPr>
          <p:cNvSpPr>
            <a:spLocks noGrp="1" noChangeArrowheads="1"/>
          </p:cNvSpPr>
          <p:nvPr>
            <p:ph type="sldNum" sz="quarter" idx="12"/>
          </p:nvPr>
        </p:nvSpPr>
        <p:spPr>
          <a:ln/>
        </p:spPr>
        <p:txBody>
          <a:bodyPr/>
          <a:lstStyle>
            <a:lvl1pPr>
              <a:defRPr/>
            </a:lvl1pPr>
          </a:lstStyle>
          <a:p>
            <a:pPr>
              <a:defRPr/>
            </a:pPr>
            <a:fld id="{F7AA5E46-E757-4352-97D3-3EE0BA729A51}" type="slidenum">
              <a:rPr lang="en-US" altLang="en-US"/>
              <a:pPr>
                <a:defRPr/>
              </a:pPr>
              <a:t>‹#›</a:t>
            </a:fld>
            <a:endParaRPr lang="en-US" altLang="en-US"/>
          </a:p>
        </p:txBody>
      </p:sp>
    </p:spTree>
    <p:extLst>
      <p:ext uri="{BB962C8B-B14F-4D97-AF65-F5344CB8AC3E}">
        <p14:creationId xmlns:p14="http://schemas.microsoft.com/office/powerpoint/2010/main" val="34601260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963738"/>
            <a:ext cx="1885950" cy="41624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1413" y="1963738"/>
            <a:ext cx="5507037" cy="41624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D25260AC-79A4-AFB1-2CB1-8D0A0676912D}"/>
              </a:ext>
            </a:extLst>
          </p:cNvPr>
          <p:cNvSpPr>
            <a:spLocks noGrp="1" noChangeArrowheads="1"/>
          </p:cNvSpPr>
          <p:nvPr>
            <p:ph type="dt" sz="half" idx="10"/>
          </p:nvPr>
        </p:nvSpPr>
        <p:spPr>
          <a:ln/>
        </p:spPr>
        <p:txBody>
          <a:bodyPr/>
          <a:lstStyle>
            <a:lvl1pPr>
              <a:defRPr/>
            </a:lvl1pPr>
          </a:lstStyle>
          <a:p>
            <a:pPr>
              <a:defRPr/>
            </a:pPr>
            <a:fld id="{D78C682C-0070-43A1-816E-1DFF45212162}"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5DCCAF6F-BC38-9EAC-5D2B-D6AF9FC9110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2A27100C-55E3-7B7C-919A-2F9972B9E923}"/>
              </a:ext>
            </a:extLst>
          </p:cNvPr>
          <p:cNvSpPr>
            <a:spLocks noGrp="1" noChangeArrowheads="1"/>
          </p:cNvSpPr>
          <p:nvPr>
            <p:ph type="sldNum" sz="quarter" idx="12"/>
          </p:nvPr>
        </p:nvSpPr>
        <p:spPr>
          <a:ln/>
        </p:spPr>
        <p:txBody>
          <a:bodyPr/>
          <a:lstStyle>
            <a:lvl1pPr>
              <a:defRPr/>
            </a:lvl1pPr>
          </a:lstStyle>
          <a:p>
            <a:pPr>
              <a:defRPr/>
            </a:pPr>
            <a:fld id="{3A4AAC72-4726-4C64-AE7C-35DF394A99AC}" type="slidenum">
              <a:rPr lang="en-US" altLang="en-US"/>
              <a:pPr>
                <a:defRPr/>
              </a:pPr>
              <a:t>‹#›</a:t>
            </a:fld>
            <a:endParaRPr lang="en-US" altLang="en-US"/>
          </a:p>
        </p:txBody>
      </p:sp>
    </p:spTree>
    <p:extLst>
      <p:ext uri="{BB962C8B-B14F-4D97-AF65-F5344CB8AC3E}">
        <p14:creationId xmlns:p14="http://schemas.microsoft.com/office/powerpoint/2010/main" val="17818289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a:extLst>
              <a:ext uri="{FF2B5EF4-FFF2-40B4-BE49-F238E27FC236}">
                <a16:creationId xmlns:a16="http://schemas.microsoft.com/office/drawing/2014/main" id="{FE41E4FE-7D4E-1A62-E475-7F8D42AE62F0}"/>
              </a:ext>
            </a:extLst>
          </p:cNvPr>
          <p:cNvSpPr>
            <a:spLocks noGrp="1" noChangeArrowheads="1"/>
          </p:cNvSpPr>
          <p:nvPr>
            <p:ph type="dt" sz="half" idx="10"/>
          </p:nvPr>
        </p:nvSpPr>
        <p:spPr>
          <a:ln/>
        </p:spPr>
        <p:txBody>
          <a:bodyPr/>
          <a:lstStyle>
            <a:lvl1pPr>
              <a:defRPr/>
            </a:lvl1pPr>
          </a:lstStyle>
          <a:p>
            <a:pPr>
              <a:defRPr/>
            </a:pPr>
            <a:fld id="{585F0C1B-51A4-47CF-B3AF-DE66BF46C0CC}"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99ADE8FD-ADE8-2FC4-ED7F-672D5483940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EE959779-6752-A917-E21F-A44B9E0E628B}"/>
              </a:ext>
            </a:extLst>
          </p:cNvPr>
          <p:cNvSpPr>
            <a:spLocks noGrp="1" noChangeArrowheads="1"/>
          </p:cNvSpPr>
          <p:nvPr>
            <p:ph type="sldNum" sz="quarter" idx="12"/>
          </p:nvPr>
        </p:nvSpPr>
        <p:spPr>
          <a:ln/>
        </p:spPr>
        <p:txBody>
          <a:bodyPr/>
          <a:lstStyle>
            <a:lvl1pPr>
              <a:defRPr/>
            </a:lvl1pPr>
          </a:lstStyle>
          <a:p>
            <a:pPr>
              <a:defRPr/>
            </a:pPr>
            <a:fld id="{8D73D47D-4E8C-4D56-A336-57BD9507DEB2}" type="slidenum">
              <a:rPr lang="en-US" altLang="en-US"/>
              <a:pPr>
                <a:defRPr/>
              </a:pPr>
              <a:t>‹#›</a:t>
            </a:fld>
            <a:endParaRPr lang="en-US" altLang="en-US"/>
          </a:p>
        </p:txBody>
      </p:sp>
    </p:spTree>
    <p:extLst>
      <p:ext uri="{BB962C8B-B14F-4D97-AF65-F5344CB8AC3E}">
        <p14:creationId xmlns:p14="http://schemas.microsoft.com/office/powerpoint/2010/main" val="5018069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0519A54-C956-FFBD-E59C-CEB4490053C1}"/>
              </a:ext>
            </a:extLst>
          </p:cNvPr>
          <p:cNvSpPr>
            <a:spLocks noGrp="1" noChangeArrowheads="1"/>
          </p:cNvSpPr>
          <p:nvPr>
            <p:ph type="dt" sz="half" idx="10"/>
          </p:nvPr>
        </p:nvSpPr>
        <p:spPr>
          <a:ln/>
        </p:spPr>
        <p:txBody>
          <a:bodyPr/>
          <a:lstStyle>
            <a:lvl1pPr>
              <a:defRPr/>
            </a:lvl1pPr>
          </a:lstStyle>
          <a:p>
            <a:pPr>
              <a:defRPr/>
            </a:pPr>
            <a:fld id="{8C7669D1-B85F-43EF-AA80-E2EE14791581}"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4F19D032-0CE7-7D06-8D9B-A6FDB69D7C7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C77562A6-2300-AD8B-D72E-80259A945870}"/>
              </a:ext>
            </a:extLst>
          </p:cNvPr>
          <p:cNvSpPr>
            <a:spLocks noGrp="1" noChangeArrowheads="1"/>
          </p:cNvSpPr>
          <p:nvPr>
            <p:ph type="sldNum" sz="quarter" idx="12"/>
          </p:nvPr>
        </p:nvSpPr>
        <p:spPr>
          <a:ln/>
        </p:spPr>
        <p:txBody>
          <a:bodyPr/>
          <a:lstStyle>
            <a:lvl1pPr>
              <a:defRPr/>
            </a:lvl1pPr>
          </a:lstStyle>
          <a:p>
            <a:pPr>
              <a:defRPr/>
            </a:pPr>
            <a:fld id="{DBDF393E-6ED8-4521-BE88-D124E88D13ED}" type="slidenum">
              <a:rPr lang="en-US" altLang="en-US"/>
              <a:pPr>
                <a:defRPr/>
              </a:pPr>
              <a:t>‹#›</a:t>
            </a:fld>
            <a:endParaRPr lang="en-US" altLang="en-US"/>
          </a:p>
        </p:txBody>
      </p:sp>
    </p:spTree>
    <p:extLst>
      <p:ext uri="{BB962C8B-B14F-4D97-AF65-F5344CB8AC3E}">
        <p14:creationId xmlns:p14="http://schemas.microsoft.com/office/powerpoint/2010/main" val="588657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BB5BCBE3-CDF4-6F4D-EC07-6CC600456A56}"/>
              </a:ext>
            </a:extLst>
          </p:cNvPr>
          <p:cNvSpPr>
            <a:spLocks noGrp="1" noChangeArrowheads="1"/>
          </p:cNvSpPr>
          <p:nvPr>
            <p:ph type="dt" sz="half" idx="10"/>
          </p:nvPr>
        </p:nvSpPr>
        <p:spPr>
          <a:ln/>
        </p:spPr>
        <p:txBody>
          <a:bodyPr/>
          <a:lstStyle>
            <a:lvl1pPr>
              <a:defRPr/>
            </a:lvl1pPr>
          </a:lstStyle>
          <a:p>
            <a:pPr>
              <a:defRPr/>
            </a:pPr>
            <a:fld id="{6B58B069-BB26-4C75-9B34-4EEE92157748}"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6430BC69-675B-6A37-C39A-AD16901972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2D24F4DC-DB49-F33C-8A42-8448A7700A79}"/>
              </a:ext>
            </a:extLst>
          </p:cNvPr>
          <p:cNvSpPr>
            <a:spLocks noGrp="1" noChangeArrowheads="1"/>
          </p:cNvSpPr>
          <p:nvPr>
            <p:ph type="sldNum" sz="quarter" idx="12"/>
          </p:nvPr>
        </p:nvSpPr>
        <p:spPr>
          <a:ln/>
        </p:spPr>
        <p:txBody>
          <a:bodyPr/>
          <a:lstStyle>
            <a:lvl1pPr>
              <a:defRPr/>
            </a:lvl1pPr>
          </a:lstStyle>
          <a:p>
            <a:pPr>
              <a:defRPr/>
            </a:pPr>
            <a:fld id="{55DD18E4-B3A3-475E-9157-E891C900F2A0}" type="slidenum">
              <a:rPr lang="en-US" altLang="en-US"/>
              <a:pPr>
                <a:defRPr/>
              </a:pPr>
              <a:t>‹#›</a:t>
            </a:fld>
            <a:endParaRPr lang="en-US" altLang="en-US"/>
          </a:p>
        </p:txBody>
      </p:sp>
    </p:spTree>
    <p:extLst>
      <p:ext uri="{BB962C8B-B14F-4D97-AF65-F5344CB8AC3E}">
        <p14:creationId xmlns:p14="http://schemas.microsoft.com/office/powerpoint/2010/main" val="22761051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1413" y="30686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0413" y="30686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54514E26-B65B-30B5-C61E-1572A4607561}"/>
              </a:ext>
            </a:extLst>
          </p:cNvPr>
          <p:cNvSpPr>
            <a:spLocks noGrp="1" noChangeArrowheads="1"/>
          </p:cNvSpPr>
          <p:nvPr>
            <p:ph type="dt" sz="half" idx="10"/>
          </p:nvPr>
        </p:nvSpPr>
        <p:spPr>
          <a:ln/>
        </p:spPr>
        <p:txBody>
          <a:bodyPr/>
          <a:lstStyle>
            <a:lvl1pPr>
              <a:defRPr/>
            </a:lvl1pPr>
          </a:lstStyle>
          <a:p>
            <a:pPr>
              <a:defRPr/>
            </a:pPr>
            <a:fld id="{1569701E-B4C4-4CAF-85D7-CB7203588084}" type="datetime1">
              <a:rPr lang="en-US" altLang="en-US"/>
              <a:pPr>
                <a:defRPr/>
              </a:pPr>
              <a:t>3/22/2024</a:t>
            </a:fld>
            <a:endParaRPr lang="en-US" altLang="en-US"/>
          </a:p>
        </p:txBody>
      </p:sp>
      <p:sp>
        <p:nvSpPr>
          <p:cNvPr id="6" name="Rectangle 7">
            <a:extLst>
              <a:ext uri="{FF2B5EF4-FFF2-40B4-BE49-F238E27FC236}">
                <a16:creationId xmlns:a16="http://schemas.microsoft.com/office/drawing/2014/main" id="{D057590F-FD97-4ABF-9C48-0F90DE0C982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8">
            <a:extLst>
              <a:ext uri="{FF2B5EF4-FFF2-40B4-BE49-F238E27FC236}">
                <a16:creationId xmlns:a16="http://schemas.microsoft.com/office/drawing/2014/main" id="{E37F4DEC-8E36-72AE-4A7B-6ADB03998D68}"/>
              </a:ext>
            </a:extLst>
          </p:cNvPr>
          <p:cNvSpPr>
            <a:spLocks noGrp="1" noChangeArrowheads="1"/>
          </p:cNvSpPr>
          <p:nvPr>
            <p:ph type="sldNum" sz="quarter" idx="12"/>
          </p:nvPr>
        </p:nvSpPr>
        <p:spPr>
          <a:ln/>
        </p:spPr>
        <p:txBody>
          <a:bodyPr/>
          <a:lstStyle>
            <a:lvl1pPr>
              <a:defRPr/>
            </a:lvl1pPr>
          </a:lstStyle>
          <a:p>
            <a:pPr>
              <a:defRPr/>
            </a:pPr>
            <a:fld id="{71A1D11E-87D3-490B-898A-1E81ACE23FAF}" type="slidenum">
              <a:rPr lang="en-US" altLang="en-US"/>
              <a:pPr>
                <a:defRPr/>
              </a:pPr>
              <a:t>‹#›</a:t>
            </a:fld>
            <a:endParaRPr lang="en-US" altLang="en-US"/>
          </a:p>
        </p:txBody>
      </p:sp>
    </p:spTree>
    <p:extLst>
      <p:ext uri="{BB962C8B-B14F-4D97-AF65-F5344CB8AC3E}">
        <p14:creationId xmlns:p14="http://schemas.microsoft.com/office/powerpoint/2010/main" val="41194930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E1C1EAC-67ED-ECA9-AD27-92F3D23A16AC}"/>
              </a:ext>
            </a:extLst>
          </p:cNvPr>
          <p:cNvSpPr>
            <a:spLocks noGrp="1" noChangeArrowheads="1"/>
          </p:cNvSpPr>
          <p:nvPr>
            <p:ph type="dt" sz="half" idx="10"/>
          </p:nvPr>
        </p:nvSpPr>
        <p:spPr>
          <a:ln/>
        </p:spPr>
        <p:txBody>
          <a:bodyPr/>
          <a:lstStyle>
            <a:lvl1pPr>
              <a:defRPr/>
            </a:lvl1pPr>
          </a:lstStyle>
          <a:p>
            <a:pPr>
              <a:defRPr/>
            </a:pPr>
            <a:fld id="{F415EBAB-616E-4F61-AB34-9DAB32CF1825}" type="datetime1">
              <a:rPr lang="en-US" altLang="en-US"/>
              <a:pPr>
                <a:defRPr/>
              </a:pPr>
              <a:t>3/22/2024</a:t>
            </a:fld>
            <a:endParaRPr lang="en-US" altLang="en-US"/>
          </a:p>
        </p:txBody>
      </p:sp>
      <p:sp>
        <p:nvSpPr>
          <p:cNvPr id="8" name="Rectangle 7">
            <a:extLst>
              <a:ext uri="{FF2B5EF4-FFF2-40B4-BE49-F238E27FC236}">
                <a16:creationId xmlns:a16="http://schemas.microsoft.com/office/drawing/2014/main" id="{62025A1D-0534-B2C0-0BE7-DE438C95E81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8">
            <a:extLst>
              <a:ext uri="{FF2B5EF4-FFF2-40B4-BE49-F238E27FC236}">
                <a16:creationId xmlns:a16="http://schemas.microsoft.com/office/drawing/2014/main" id="{9488D704-34AD-2356-DBAB-82CB946BEC54}"/>
              </a:ext>
            </a:extLst>
          </p:cNvPr>
          <p:cNvSpPr>
            <a:spLocks noGrp="1" noChangeArrowheads="1"/>
          </p:cNvSpPr>
          <p:nvPr>
            <p:ph type="sldNum" sz="quarter" idx="12"/>
          </p:nvPr>
        </p:nvSpPr>
        <p:spPr>
          <a:ln/>
        </p:spPr>
        <p:txBody>
          <a:bodyPr/>
          <a:lstStyle>
            <a:lvl1pPr>
              <a:defRPr/>
            </a:lvl1pPr>
          </a:lstStyle>
          <a:p>
            <a:pPr>
              <a:defRPr/>
            </a:pPr>
            <a:fld id="{FB0F0861-0A04-462D-8061-534BE4F339A4}" type="slidenum">
              <a:rPr lang="en-US" altLang="en-US"/>
              <a:pPr>
                <a:defRPr/>
              </a:pPr>
              <a:t>‹#›</a:t>
            </a:fld>
            <a:endParaRPr lang="en-US" altLang="en-US"/>
          </a:p>
        </p:txBody>
      </p:sp>
    </p:spTree>
    <p:extLst>
      <p:ext uri="{BB962C8B-B14F-4D97-AF65-F5344CB8AC3E}">
        <p14:creationId xmlns:p14="http://schemas.microsoft.com/office/powerpoint/2010/main" val="34208863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14958441-18BF-EC3A-E662-1C1F8A8AF33C}"/>
              </a:ext>
            </a:extLst>
          </p:cNvPr>
          <p:cNvSpPr>
            <a:spLocks noGrp="1" noChangeArrowheads="1"/>
          </p:cNvSpPr>
          <p:nvPr>
            <p:ph type="dt" sz="half" idx="10"/>
          </p:nvPr>
        </p:nvSpPr>
        <p:spPr>
          <a:ln/>
        </p:spPr>
        <p:txBody>
          <a:bodyPr/>
          <a:lstStyle>
            <a:lvl1pPr>
              <a:defRPr/>
            </a:lvl1pPr>
          </a:lstStyle>
          <a:p>
            <a:pPr>
              <a:defRPr/>
            </a:pPr>
            <a:fld id="{2473BCBE-DAE4-49BA-94CB-26C2594CB37B}" type="datetime1">
              <a:rPr lang="en-US" altLang="en-US"/>
              <a:pPr>
                <a:defRPr/>
              </a:pPr>
              <a:t>3/22/2024</a:t>
            </a:fld>
            <a:endParaRPr lang="en-US" altLang="en-US"/>
          </a:p>
        </p:txBody>
      </p:sp>
      <p:sp>
        <p:nvSpPr>
          <p:cNvPr id="4" name="Rectangle 7">
            <a:extLst>
              <a:ext uri="{FF2B5EF4-FFF2-40B4-BE49-F238E27FC236}">
                <a16:creationId xmlns:a16="http://schemas.microsoft.com/office/drawing/2014/main" id="{A49C08BF-C569-E0DB-3CB8-8D429D4D5A2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8">
            <a:extLst>
              <a:ext uri="{FF2B5EF4-FFF2-40B4-BE49-F238E27FC236}">
                <a16:creationId xmlns:a16="http://schemas.microsoft.com/office/drawing/2014/main" id="{BB86A31A-9B88-091A-55EF-C42C3839118D}"/>
              </a:ext>
            </a:extLst>
          </p:cNvPr>
          <p:cNvSpPr>
            <a:spLocks noGrp="1" noChangeArrowheads="1"/>
          </p:cNvSpPr>
          <p:nvPr>
            <p:ph type="sldNum" sz="quarter" idx="12"/>
          </p:nvPr>
        </p:nvSpPr>
        <p:spPr>
          <a:ln/>
        </p:spPr>
        <p:txBody>
          <a:bodyPr/>
          <a:lstStyle>
            <a:lvl1pPr>
              <a:defRPr/>
            </a:lvl1pPr>
          </a:lstStyle>
          <a:p>
            <a:pPr>
              <a:defRPr/>
            </a:pPr>
            <a:fld id="{B308538E-A4AD-44B7-9907-AD51A219310E}" type="slidenum">
              <a:rPr lang="en-US" altLang="en-US"/>
              <a:pPr>
                <a:defRPr/>
              </a:pPr>
              <a:t>‹#›</a:t>
            </a:fld>
            <a:endParaRPr lang="en-US" altLang="en-US"/>
          </a:p>
        </p:txBody>
      </p:sp>
    </p:spTree>
    <p:extLst>
      <p:ext uri="{BB962C8B-B14F-4D97-AF65-F5344CB8AC3E}">
        <p14:creationId xmlns:p14="http://schemas.microsoft.com/office/powerpoint/2010/main" val="1740327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1413" y="2217738"/>
            <a:ext cx="3438525"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32338" y="2217738"/>
            <a:ext cx="3440112"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D246B4-8DD1-E4A1-2A1A-D007C79AB804}"/>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B573C9C4-6E76-43B1-83BE-2D24FACF831E}" type="datetime1">
              <a:rPr lang="en-US" altLang="en-US"/>
              <a:pPr>
                <a:defRPr/>
              </a:pPr>
              <a:t>3/22/2024</a:t>
            </a:fld>
            <a:endParaRPr lang="en-US" altLang="en-US"/>
          </a:p>
        </p:txBody>
      </p:sp>
      <p:sp>
        <p:nvSpPr>
          <p:cNvPr id="6" name="Footer Placeholder 5">
            <a:extLst>
              <a:ext uri="{FF2B5EF4-FFF2-40B4-BE49-F238E27FC236}">
                <a16:creationId xmlns:a16="http://schemas.microsoft.com/office/drawing/2014/main" id="{89C346A1-94C0-3831-BD3C-65CFD8BA23CC}"/>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7" name="Slide Number Placeholder 6">
            <a:extLst>
              <a:ext uri="{FF2B5EF4-FFF2-40B4-BE49-F238E27FC236}">
                <a16:creationId xmlns:a16="http://schemas.microsoft.com/office/drawing/2014/main" id="{BB83946E-060E-2551-6B21-8053DB6513C7}"/>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C9F6CA18-CF66-4BE7-B852-8FBBEFD714A4}" type="slidenum">
              <a:rPr lang="en-US" altLang="en-US"/>
              <a:pPr>
                <a:defRPr/>
              </a:pPr>
              <a:t>‹#›</a:t>
            </a:fld>
            <a:endParaRPr lang="en-US" altLang="en-US"/>
          </a:p>
        </p:txBody>
      </p:sp>
    </p:spTree>
    <p:extLst>
      <p:ext uri="{BB962C8B-B14F-4D97-AF65-F5344CB8AC3E}">
        <p14:creationId xmlns:p14="http://schemas.microsoft.com/office/powerpoint/2010/main" val="25760956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FDC6DB4-7ECD-2030-9D8A-E63424E22D2B}"/>
              </a:ext>
            </a:extLst>
          </p:cNvPr>
          <p:cNvSpPr>
            <a:spLocks noGrp="1" noChangeArrowheads="1"/>
          </p:cNvSpPr>
          <p:nvPr>
            <p:ph type="dt" sz="half" idx="10"/>
          </p:nvPr>
        </p:nvSpPr>
        <p:spPr>
          <a:ln/>
        </p:spPr>
        <p:txBody>
          <a:bodyPr/>
          <a:lstStyle>
            <a:lvl1pPr>
              <a:defRPr/>
            </a:lvl1pPr>
          </a:lstStyle>
          <a:p>
            <a:pPr>
              <a:defRPr/>
            </a:pPr>
            <a:fld id="{3B510156-6346-464F-8FF1-757E906F5F89}" type="datetime1">
              <a:rPr lang="en-US" altLang="en-US"/>
              <a:pPr>
                <a:defRPr/>
              </a:pPr>
              <a:t>3/22/2024</a:t>
            </a:fld>
            <a:endParaRPr lang="en-US" altLang="en-US"/>
          </a:p>
        </p:txBody>
      </p:sp>
      <p:sp>
        <p:nvSpPr>
          <p:cNvPr id="3" name="Rectangle 7">
            <a:extLst>
              <a:ext uri="{FF2B5EF4-FFF2-40B4-BE49-F238E27FC236}">
                <a16:creationId xmlns:a16="http://schemas.microsoft.com/office/drawing/2014/main" id="{DEC4AFE6-EC10-251E-41C1-52E76902FF2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8">
            <a:extLst>
              <a:ext uri="{FF2B5EF4-FFF2-40B4-BE49-F238E27FC236}">
                <a16:creationId xmlns:a16="http://schemas.microsoft.com/office/drawing/2014/main" id="{849F5C1D-E7E5-087E-460D-2951A219B0AC}"/>
              </a:ext>
            </a:extLst>
          </p:cNvPr>
          <p:cNvSpPr>
            <a:spLocks noGrp="1" noChangeArrowheads="1"/>
          </p:cNvSpPr>
          <p:nvPr>
            <p:ph type="sldNum" sz="quarter" idx="12"/>
          </p:nvPr>
        </p:nvSpPr>
        <p:spPr>
          <a:ln/>
        </p:spPr>
        <p:txBody>
          <a:bodyPr/>
          <a:lstStyle>
            <a:lvl1pPr>
              <a:defRPr/>
            </a:lvl1pPr>
          </a:lstStyle>
          <a:p>
            <a:pPr>
              <a:defRPr/>
            </a:pPr>
            <a:fld id="{1260900B-EB99-4A9B-8B8A-3ACFBB23E177}" type="slidenum">
              <a:rPr lang="en-US" altLang="en-US"/>
              <a:pPr>
                <a:defRPr/>
              </a:pPr>
              <a:t>‹#›</a:t>
            </a:fld>
            <a:endParaRPr lang="en-US" altLang="en-US"/>
          </a:p>
        </p:txBody>
      </p:sp>
    </p:spTree>
    <p:extLst>
      <p:ext uri="{BB962C8B-B14F-4D97-AF65-F5344CB8AC3E}">
        <p14:creationId xmlns:p14="http://schemas.microsoft.com/office/powerpoint/2010/main" val="229924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1FEAA0F-BCE6-CD59-B45A-6F70C4472925}"/>
              </a:ext>
            </a:extLst>
          </p:cNvPr>
          <p:cNvSpPr>
            <a:spLocks noGrp="1" noChangeArrowheads="1"/>
          </p:cNvSpPr>
          <p:nvPr>
            <p:ph type="dt" sz="half" idx="10"/>
          </p:nvPr>
        </p:nvSpPr>
        <p:spPr>
          <a:ln/>
        </p:spPr>
        <p:txBody>
          <a:bodyPr/>
          <a:lstStyle>
            <a:lvl1pPr>
              <a:defRPr/>
            </a:lvl1pPr>
          </a:lstStyle>
          <a:p>
            <a:pPr>
              <a:defRPr/>
            </a:pPr>
            <a:fld id="{C2DC7398-D76A-48C1-8ABF-EA81377EADE7}" type="datetime1">
              <a:rPr lang="en-US" altLang="en-US"/>
              <a:pPr>
                <a:defRPr/>
              </a:pPr>
              <a:t>3/22/2024</a:t>
            </a:fld>
            <a:endParaRPr lang="en-US" altLang="en-US"/>
          </a:p>
        </p:txBody>
      </p:sp>
      <p:sp>
        <p:nvSpPr>
          <p:cNvPr id="6" name="Rectangle 7">
            <a:extLst>
              <a:ext uri="{FF2B5EF4-FFF2-40B4-BE49-F238E27FC236}">
                <a16:creationId xmlns:a16="http://schemas.microsoft.com/office/drawing/2014/main" id="{9B44BCE2-817C-7254-B5C4-A13A86154F5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8">
            <a:extLst>
              <a:ext uri="{FF2B5EF4-FFF2-40B4-BE49-F238E27FC236}">
                <a16:creationId xmlns:a16="http://schemas.microsoft.com/office/drawing/2014/main" id="{43FAA68F-E5C0-4CEA-3699-E5B1E3DBF23D}"/>
              </a:ext>
            </a:extLst>
          </p:cNvPr>
          <p:cNvSpPr>
            <a:spLocks noGrp="1" noChangeArrowheads="1"/>
          </p:cNvSpPr>
          <p:nvPr>
            <p:ph type="sldNum" sz="quarter" idx="12"/>
          </p:nvPr>
        </p:nvSpPr>
        <p:spPr>
          <a:ln/>
        </p:spPr>
        <p:txBody>
          <a:bodyPr/>
          <a:lstStyle>
            <a:lvl1pPr>
              <a:defRPr/>
            </a:lvl1pPr>
          </a:lstStyle>
          <a:p>
            <a:pPr>
              <a:defRPr/>
            </a:pPr>
            <a:fld id="{CD303AD2-2CFB-4F10-817F-FD9F2CDD73C7}" type="slidenum">
              <a:rPr lang="en-US" altLang="en-US"/>
              <a:pPr>
                <a:defRPr/>
              </a:pPr>
              <a:t>‹#›</a:t>
            </a:fld>
            <a:endParaRPr lang="en-US" altLang="en-US"/>
          </a:p>
        </p:txBody>
      </p:sp>
    </p:spTree>
    <p:extLst>
      <p:ext uri="{BB962C8B-B14F-4D97-AF65-F5344CB8AC3E}">
        <p14:creationId xmlns:p14="http://schemas.microsoft.com/office/powerpoint/2010/main" val="3509753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7661B18-256E-60D2-9901-B95593998EBF}"/>
              </a:ext>
            </a:extLst>
          </p:cNvPr>
          <p:cNvSpPr>
            <a:spLocks noGrp="1" noChangeArrowheads="1"/>
          </p:cNvSpPr>
          <p:nvPr>
            <p:ph type="dt" sz="half" idx="10"/>
          </p:nvPr>
        </p:nvSpPr>
        <p:spPr>
          <a:ln/>
        </p:spPr>
        <p:txBody>
          <a:bodyPr/>
          <a:lstStyle>
            <a:lvl1pPr>
              <a:defRPr/>
            </a:lvl1pPr>
          </a:lstStyle>
          <a:p>
            <a:pPr>
              <a:defRPr/>
            </a:pPr>
            <a:fld id="{0C9AEB09-FDB7-43BA-B701-792A779775AF}" type="datetime1">
              <a:rPr lang="en-US" altLang="en-US"/>
              <a:pPr>
                <a:defRPr/>
              </a:pPr>
              <a:t>3/22/2024</a:t>
            </a:fld>
            <a:endParaRPr lang="en-US" altLang="en-US"/>
          </a:p>
        </p:txBody>
      </p:sp>
      <p:sp>
        <p:nvSpPr>
          <p:cNvPr id="6" name="Rectangle 7">
            <a:extLst>
              <a:ext uri="{FF2B5EF4-FFF2-40B4-BE49-F238E27FC236}">
                <a16:creationId xmlns:a16="http://schemas.microsoft.com/office/drawing/2014/main" id="{3556A8D0-D3E0-7C63-B194-84464CDED5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8">
            <a:extLst>
              <a:ext uri="{FF2B5EF4-FFF2-40B4-BE49-F238E27FC236}">
                <a16:creationId xmlns:a16="http://schemas.microsoft.com/office/drawing/2014/main" id="{120098F7-A0B1-290D-A7DF-7745F1EF0596}"/>
              </a:ext>
            </a:extLst>
          </p:cNvPr>
          <p:cNvSpPr>
            <a:spLocks noGrp="1" noChangeArrowheads="1"/>
          </p:cNvSpPr>
          <p:nvPr>
            <p:ph type="sldNum" sz="quarter" idx="12"/>
          </p:nvPr>
        </p:nvSpPr>
        <p:spPr>
          <a:ln/>
        </p:spPr>
        <p:txBody>
          <a:bodyPr/>
          <a:lstStyle>
            <a:lvl1pPr>
              <a:defRPr/>
            </a:lvl1pPr>
          </a:lstStyle>
          <a:p>
            <a:pPr>
              <a:defRPr/>
            </a:pPr>
            <a:fld id="{08C8479C-9CD1-4FCA-80B7-296656D32F3F}" type="slidenum">
              <a:rPr lang="en-US" altLang="en-US"/>
              <a:pPr>
                <a:defRPr/>
              </a:pPr>
              <a:t>‹#›</a:t>
            </a:fld>
            <a:endParaRPr lang="en-US" altLang="en-US"/>
          </a:p>
        </p:txBody>
      </p:sp>
    </p:spTree>
    <p:extLst>
      <p:ext uri="{BB962C8B-B14F-4D97-AF65-F5344CB8AC3E}">
        <p14:creationId xmlns:p14="http://schemas.microsoft.com/office/powerpoint/2010/main" val="20772825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1292111-F30E-5588-0648-7092D3AE9970}"/>
              </a:ext>
            </a:extLst>
          </p:cNvPr>
          <p:cNvSpPr>
            <a:spLocks noGrp="1" noChangeArrowheads="1"/>
          </p:cNvSpPr>
          <p:nvPr>
            <p:ph type="dt" sz="half" idx="10"/>
          </p:nvPr>
        </p:nvSpPr>
        <p:spPr>
          <a:ln/>
        </p:spPr>
        <p:txBody>
          <a:bodyPr/>
          <a:lstStyle>
            <a:lvl1pPr>
              <a:defRPr/>
            </a:lvl1pPr>
          </a:lstStyle>
          <a:p>
            <a:pPr>
              <a:defRPr/>
            </a:pPr>
            <a:fld id="{CD34EB37-2F56-40EE-B576-D76D69918500}"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8EE52FA4-C680-7762-8361-AC36E283292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3BA2CB72-D60F-86B5-5A88-B6019520CE68}"/>
              </a:ext>
            </a:extLst>
          </p:cNvPr>
          <p:cNvSpPr>
            <a:spLocks noGrp="1" noChangeArrowheads="1"/>
          </p:cNvSpPr>
          <p:nvPr>
            <p:ph type="sldNum" sz="quarter" idx="12"/>
          </p:nvPr>
        </p:nvSpPr>
        <p:spPr>
          <a:ln/>
        </p:spPr>
        <p:txBody>
          <a:bodyPr/>
          <a:lstStyle>
            <a:lvl1pPr>
              <a:defRPr/>
            </a:lvl1pPr>
          </a:lstStyle>
          <a:p>
            <a:pPr>
              <a:defRPr/>
            </a:pPr>
            <a:fld id="{377697C6-E624-4D94-AB01-0FC1877D6B30}" type="slidenum">
              <a:rPr lang="en-US" altLang="en-US"/>
              <a:pPr>
                <a:defRPr/>
              </a:pPr>
              <a:t>‹#›</a:t>
            </a:fld>
            <a:endParaRPr lang="en-US" altLang="en-US"/>
          </a:p>
        </p:txBody>
      </p:sp>
    </p:spTree>
    <p:extLst>
      <p:ext uri="{BB962C8B-B14F-4D97-AF65-F5344CB8AC3E}">
        <p14:creationId xmlns:p14="http://schemas.microsoft.com/office/powerpoint/2010/main" val="20049056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963738"/>
            <a:ext cx="1885950" cy="41624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1413" y="1963738"/>
            <a:ext cx="5507037" cy="41624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D4DF230-4F1B-B753-7927-48676944A8EA}"/>
              </a:ext>
            </a:extLst>
          </p:cNvPr>
          <p:cNvSpPr>
            <a:spLocks noGrp="1" noChangeArrowheads="1"/>
          </p:cNvSpPr>
          <p:nvPr>
            <p:ph type="dt" sz="half" idx="10"/>
          </p:nvPr>
        </p:nvSpPr>
        <p:spPr>
          <a:ln/>
        </p:spPr>
        <p:txBody>
          <a:bodyPr/>
          <a:lstStyle>
            <a:lvl1pPr>
              <a:defRPr/>
            </a:lvl1pPr>
          </a:lstStyle>
          <a:p>
            <a:pPr>
              <a:defRPr/>
            </a:pPr>
            <a:fld id="{1E7C1EEC-1C7F-415E-8142-4BD6FD74B99E}"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E1764FA6-E17B-38D0-4245-75B8A4F0F9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444BD949-CA62-AB47-38C9-3FAC59CDCFB0}"/>
              </a:ext>
            </a:extLst>
          </p:cNvPr>
          <p:cNvSpPr>
            <a:spLocks noGrp="1" noChangeArrowheads="1"/>
          </p:cNvSpPr>
          <p:nvPr>
            <p:ph type="sldNum" sz="quarter" idx="12"/>
          </p:nvPr>
        </p:nvSpPr>
        <p:spPr>
          <a:ln/>
        </p:spPr>
        <p:txBody>
          <a:bodyPr/>
          <a:lstStyle>
            <a:lvl1pPr>
              <a:defRPr/>
            </a:lvl1pPr>
          </a:lstStyle>
          <a:p>
            <a:pPr>
              <a:defRPr/>
            </a:pPr>
            <a:fld id="{A82CB298-42B2-4CE3-B992-7E065CBA7C43}" type="slidenum">
              <a:rPr lang="en-US" altLang="en-US"/>
              <a:pPr>
                <a:defRPr/>
              </a:pPr>
              <a:t>‹#›</a:t>
            </a:fld>
            <a:endParaRPr lang="en-US" altLang="en-US"/>
          </a:p>
        </p:txBody>
      </p:sp>
    </p:spTree>
    <p:extLst>
      <p:ext uri="{BB962C8B-B14F-4D97-AF65-F5344CB8AC3E}">
        <p14:creationId xmlns:p14="http://schemas.microsoft.com/office/powerpoint/2010/main" val="18549436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a:extLst>
              <a:ext uri="{FF2B5EF4-FFF2-40B4-BE49-F238E27FC236}">
                <a16:creationId xmlns:a16="http://schemas.microsoft.com/office/drawing/2014/main" id="{4C050CFD-9996-E357-83FE-25E66A0806CD}"/>
              </a:ext>
            </a:extLst>
          </p:cNvPr>
          <p:cNvSpPr>
            <a:spLocks noGrp="1" noChangeArrowheads="1"/>
          </p:cNvSpPr>
          <p:nvPr>
            <p:ph type="dt" sz="half" idx="10"/>
          </p:nvPr>
        </p:nvSpPr>
        <p:spPr>
          <a:ln/>
        </p:spPr>
        <p:txBody>
          <a:bodyPr/>
          <a:lstStyle>
            <a:lvl1pPr>
              <a:defRPr/>
            </a:lvl1pPr>
          </a:lstStyle>
          <a:p>
            <a:pPr>
              <a:defRPr/>
            </a:pPr>
            <a:fld id="{971C28C3-EE29-461F-8A82-499AE827E701}"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6E7FBBBB-880F-C530-498A-E451B009E1D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5F436E4B-02F1-A5F1-C26C-A6ED5259506F}"/>
              </a:ext>
            </a:extLst>
          </p:cNvPr>
          <p:cNvSpPr>
            <a:spLocks noGrp="1" noChangeArrowheads="1"/>
          </p:cNvSpPr>
          <p:nvPr>
            <p:ph type="sldNum" sz="quarter" idx="12"/>
          </p:nvPr>
        </p:nvSpPr>
        <p:spPr>
          <a:ln/>
        </p:spPr>
        <p:txBody>
          <a:bodyPr/>
          <a:lstStyle>
            <a:lvl1pPr>
              <a:defRPr/>
            </a:lvl1pPr>
          </a:lstStyle>
          <a:p>
            <a:pPr>
              <a:defRPr/>
            </a:pPr>
            <a:fld id="{3A262EA2-1956-4079-BB94-1FB2F53073C0}" type="slidenum">
              <a:rPr lang="en-US" altLang="en-US"/>
              <a:pPr>
                <a:defRPr/>
              </a:pPr>
              <a:t>‹#›</a:t>
            </a:fld>
            <a:endParaRPr lang="en-US" altLang="en-US"/>
          </a:p>
        </p:txBody>
      </p:sp>
    </p:spTree>
    <p:extLst>
      <p:ext uri="{BB962C8B-B14F-4D97-AF65-F5344CB8AC3E}">
        <p14:creationId xmlns:p14="http://schemas.microsoft.com/office/powerpoint/2010/main" val="39103708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7FF57232-85A9-3E8B-9A46-E3040BADFEAF}"/>
              </a:ext>
            </a:extLst>
          </p:cNvPr>
          <p:cNvSpPr>
            <a:spLocks noGrp="1" noChangeArrowheads="1"/>
          </p:cNvSpPr>
          <p:nvPr>
            <p:ph type="dt" sz="half" idx="10"/>
          </p:nvPr>
        </p:nvSpPr>
        <p:spPr>
          <a:ln/>
        </p:spPr>
        <p:txBody>
          <a:bodyPr/>
          <a:lstStyle>
            <a:lvl1pPr>
              <a:defRPr/>
            </a:lvl1pPr>
          </a:lstStyle>
          <a:p>
            <a:pPr>
              <a:defRPr/>
            </a:pPr>
            <a:fld id="{35D5DF33-7501-4526-8490-6D09D2EE7B5D}"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2933B30C-51AA-751F-6183-610A578FD9A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D8B872E1-6E2D-71BE-0BD9-E73B883AAABC}"/>
              </a:ext>
            </a:extLst>
          </p:cNvPr>
          <p:cNvSpPr>
            <a:spLocks noGrp="1" noChangeArrowheads="1"/>
          </p:cNvSpPr>
          <p:nvPr>
            <p:ph type="sldNum" sz="quarter" idx="12"/>
          </p:nvPr>
        </p:nvSpPr>
        <p:spPr>
          <a:ln/>
        </p:spPr>
        <p:txBody>
          <a:bodyPr/>
          <a:lstStyle>
            <a:lvl1pPr>
              <a:defRPr/>
            </a:lvl1pPr>
          </a:lstStyle>
          <a:p>
            <a:pPr>
              <a:defRPr/>
            </a:pPr>
            <a:fld id="{0DC1AD44-89C7-466D-A955-76E4D1A1E191}" type="slidenum">
              <a:rPr lang="en-US" altLang="en-US"/>
              <a:pPr>
                <a:defRPr/>
              </a:pPr>
              <a:t>‹#›</a:t>
            </a:fld>
            <a:endParaRPr lang="en-US" altLang="en-US"/>
          </a:p>
        </p:txBody>
      </p:sp>
    </p:spTree>
    <p:extLst>
      <p:ext uri="{BB962C8B-B14F-4D97-AF65-F5344CB8AC3E}">
        <p14:creationId xmlns:p14="http://schemas.microsoft.com/office/powerpoint/2010/main" val="20655555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a:extLst>
              <a:ext uri="{FF2B5EF4-FFF2-40B4-BE49-F238E27FC236}">
                <a16:creationId xmlns:a16="http://schemas.microsoft.com/office/drawing/2014/main" id="{1C1230F1-F804-6C74-8AC8-FCEF7E52F339}"/>
              </a:ext>
            </a:extLst>
          </p:cNvPr>
          <p:cNvSpPr>
            <a:spLocks noGrp="1" noChangeArrowheads="1"/>
          </p:cNvSpPr>
          <p:nvPr>
            <p:ph type="dt" sz="half" idx="10"/>
          </p:nvPr>
        </p:nvSpPr>
        <p:spPr>
          <a:ln/>
        </p:spPr>
        <p:txBody>
          <a:bodyPr/>
          <a:lstStyle>
            <a:lvl1pPr>
              <a:defRPr/>
            </a:lvl1pPr>
          </a:lstStyle>
          <a:p>
            <a:pPr>
              <a:defRPr/>
            </a:pPr>
            <a:fld id="{1CA6B99C-C239-4777-98F6-08A57D5B84AC}"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9B309946-6E54-7E89-3D81-605C1D072F0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BDC5E13F-BEE0-6978-E15F-F785F24D592E}"/>
              </a:ext>
            </a:extLst>
          </p:cNvPr>
          <p:cNvSpPr>
            <a:spLocks noGrp="1" noChangeArrowheads="1"/>
          </p:cNvSpPr>
          <p:nvPr>
            <p:ph type="sldNum" sz="quarter" idx="12"/>
          </p:nvPr>
        </p:nvSpPr>
        <p:spPr>
          <a:ln/>
        </p:spPr>
        <p:txBody>
          <a:bodyPr/>
          <a:lstStyle>
            <a:lvl1pPr>
              <a:defRPr/>
            </a:lvl1pPr>
          </a:lstStyle>
          <a:p>
            <a:pPr>
              <a:defRPr/>
            </a:pPr>
            <a:fld id="{C0776A2F-3D17-4A9A-A31B-4E3DC3DD3D1E}" type="slidenum">
              <a:rPr lang="en-US" altLang="en-US"/>
              <a:pPr>
                <a:defRPr/>
              </a:pPr>
              <a:t>‹#›</a:t>
            </a:fld>
            <a:endParaRPr lang="en-US" altLang="en-US"/>
          </a:p>
        </p:txBody>
      </p:sp>
    </p:spTree>
    <p:extLst>
      <p:ext uri="{BB962C8B-B14F-4D97-AF65-F5344CB8AC3E}">
        <p14:creationId xmlns:p14="http://schemas.microsoft.com/office/powerpoint/2010/main" val="35987566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23975" y="28527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52975" y="28527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a:extLst>
              <a:ext uri="{FF2B5EF4-FFF2-40B4-BE49-F238E27FC236}">
                <a16:creationId xmlns:a16="http://schemas.microsoft.com/office/drawing/2014/main" id="{31510E42-54A1-CE1C-46E3-3BE4D594DDE3}"/>
              </a:ext>
            </a:extLst>
          </p:cNvPr>
          <p:cNvSpPr>
            <a:spLocks noGrp="1" noChangeArrowheads="1"/>
          </p:cNvSpPr>
          <p:nvPr>
            <p:ph type="dt" sz="half" idx="10"/>
          </p:nvPr>
        </p:nvSpPr>
        <p:spPr>
          <a:ln/>
        </p:spPr>
        <p:txBody>
          <a:bodyPr/>
          <a:lstStyle>
            <a:lvl1pPr>
              <a:defRPr/>
            </a:lvl1pPr>
          </a:lstStyle>
          <a:p>
            <a:pPr>
              <a:defRPr/>
            </a:pPr>
            <a:fld id="{1135B7AC-18F3-4012-A1D5-59A2C7CE5071}"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08129A12-F3D3-789D-E5DB-3EA15B20E4E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C5F57E57-A68E-8EF5-633A-DDF7A3C5FA68}"/>
              </a:ext>
            </a:extLst>
          </p:cNvPr>
          <p:cNvSpPr>
            <a:spLocks noGrp="1" noChangeArrowheads="1"/>
          </p:cNvSpPr>
          <p:nvPr>
            <p:ph type="sldNum" sz="quarter" idx="12"/>
          </p:nvPr>
        </p:nvSpPr>
        <p:spPr>
          <a:ln/>
        </p:spPr>
        <p:txBody>
          <a:bodyPr/>
          <a:lstStyle>
            <a:lvl1pPr>
              <a:defRPr/>
            </a:lvl1pPr>
          </a:lstStyle>
          <a:p>
            <a:pPr>
              <a:defRPr/>
            </a:pPr>
            <a:fld id="{44F988EE-5E11-48A9-BDA1-30BFABFB10A6}" type="slidenum">
              <a:rPr lang="en-US" altLang="en-US"/>
              <a:pPr>
                <a:defRPr/>
              </a:pPr>
              <a:t>‹#›</a:t>
            </a:fld>
            <a:endParaRPr lang="en-US" altLang="en-US"/>
          </a:p>
        </p:txBody>
      </p:sp>
    </p:spTree>
    <p:extLst>
      <p:ext uri="{BB962C8B-B14F-4D97-AF65-F5344CB8AC3E}">
        <p14:creationId xmlns:p14="http://schemas.microsoft.com/office/powerpoint/2010/main" val="23264955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a:extLst>
              <a:ext uri="{FF2B5EF4-FFF2-40B4-BE49-F238E27FC236}">
                <a16:creationId xmlns:a16="http://schemas.microsoft.com/office/drawing/2014/main" id="{BCD9A66B-2455-7DB4-6BD8-778BF8EFA440}"/>
              </a:ext>
            </a:extLst>
          </p:cNvPr>
          <p:cNvSpPr>
            <a:spLocks noGrp="1" noChangeArrowheads="1"/>
          </p:cNvSpPr>
          <p:nvPr>
            <p:ph type="dt" sz="half" idx="10"/>
          </p:nvPr>
        </p:nvSpPr>
        <p:spPr>
          <a:ln/>
        </p:spPr>
        <p:txBody>
          <a:bodyPr/>
          <a:lstStyle>
            <a:lvl1pPr>
              <a:defRPr/>
            </a:lvl1pPr>
          </a:lstStyle>
          <a:p>
            <a:pPr>
              <a:defRPr/>
            </a:pPr>
            <a:fld id="{F4F51AD8-3C3C-4BCA-B628-A8046C69C5C2}" type="datetime1">
              <a:rPr lang="en-US" altLang="en-US"/>
              <a:pPr>
                <a:defRPr/>
              </a:pPr>
              <a:t>3/22/2024</a:t>
            </a:fld>
            <a:endParaRPr lang="en-US" altLang="en-US"/>
          </a:p>
        </p:txBody>
      </p:sp>
      <p:sp>
        <p:nvSpPr>
          <p:cNvPr id="8" name="Rectangle 6">
            <a:extLst>
              <a:ext uri="{FF2B5EF4-FFF2-40B4-BE49-F238E27FC236}">
                <a16:creationId xmlns:a16="http://schemas.microsoft.com/office/drawing/2014/main" id="{F94A3964-D467-9671-D66C-ABE2F8740DE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7">
            <a:extLst>
              <a:ext uri="{FF2B5EF4-FFF2-40B4-BE49-F238E27FC236}">
                <a16:creationId xmlns:a16="http://schemas.microsoft.com/office/drawing/2014/main" id="{4539ED2E-BF52-9B5D-434B-3300F0BB94A3}"/>
              </a:ext>
            </a:extLst>
          </p:cNvPr>
          <p:cNvSpPr>
            <a:spLocks noGrp="1" noChangeArrowheads="1"/>
          </p:cNvSpPr>
          <p:nvPr>
            <p:ph type="sldNum" sz="quarter" idx="12"/>
          </p:nvPr>
        </p:nvSpPr>
        <p:spPr>
          <a:ln/>
        </p:spPr>
        <p:txBody>
          <a:bodyPr/>
          <a:lstStyle>
            <a:lvl1pPr>
              <a:defRPr/>
            </a:lvl1pPr>
          </a:lstStyle>
          <a:p>
            <a:pPr>
              <a:defRPr/>
            </a:pPr>
            <a:fld id="{EE083E89-DE8E-41AE-AA50-46DA690EB3E0}" type="slidenum">
              <a:rPr lang="en-US" altLang="en-US"/>
              <a:pPr>
                <a:defRPr/>
              </a:pPr>
              <a:t>‹#›</a:t>
            </a:fld>
            <a:endParaRPr lang="en-US" altLang="en-US"/>
          </a:p>
        </p:txBody>
      </p:sp>
    </p:spTree>
    <p:extLst>
      <p:ext uri="{BB962C8B-B14F-4D97-AF65-F5344CB8AC3E}">
        <p14:creationId xmlns:p14="http://schemas.microsoft.com/office/powerpoint/2010/main" val="2080612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E890739-767E-3296-1BD2-3785C0F40BF2}"/>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B16BAD96-FB9C-4CDC-90C2-AD28EDF96E02}" type="datetime1">
              <a:rPr lang="en-US" altLang="en-US"/>
              <a:pPr>
                <a:defRPr/>
              </a:pPr>
              <a:t>3/22/2024</a:t>
            </a:fld>
            <a:endParaRPr lang="en-US" altLang="en-US"/>
          </a:p>
        </p:txBody>
      </p:sp>
      <p:sp>
        <p:nvSpPr>
          <p:cNvPr id="8" name="Rectangle 5">
            <a:extLst>
              <a:ext uri="{FF2B5EF4-FFF2-40B4-BE49-F238E27FC236}">
                <a16:creationId xmlns:a16="http://schemas.microsoft.com/office/drawing/2014/main" id="{C92B675C-EEB5-2BBA-17F9-6951C2464A74}"/>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9" name="Rectangle 6">
            <a:extLst>
              <a:ext uri="{FF2B5EF4-FFF2-40B4-BE49-F238E27FC236}">
                <a16:creationId xmlns:a16="http://schemas.microsoft.com/office/drawing/2014/main" id="{577710E4-32C0-339A-A103-41BD1C3F4E0B}"/>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8F320996-DA4B-483D-AD4E-A6F63D6D1D3C}" type="slidenum">
              <a:rPr lang="en-US" altLang="en-US"/>
              <a:pPr>
                <a:defRPr/>
              </a:pPr>
              <a:t>‹#›</a:t>
            </a:fld>
            <a:endParaRPr lang="en-US" altLang="en-US"/>
          </a:p>
        </p:txBody>
      </p:sp>
    </p:spTree>
    <p:extLst>
      <p:ext uri="{BB962C8B-B14F-4D97-AF65-F5344CB8AC3E}">
        <p14:creationId xmlns:p14="http://schemas.microsoft.com/office/powerpoint/2010/main" val="25185815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a:extLst>
              <a:ext uri="{FF2B5EF4-FFF2-40B4-BE49-F238E27FC236}">
                <a16:creationId xmlns:a16="http://schemas.microsoft.com/office/drawing/2014/main" id="{CE4E0D0A-D9D1-8630-1D64-B0C419B39ACA}"/>
              </a:ext>
            </a:extLst>
          </p:cNvPr>
          <p:cNvSpPr>
            <a:spLocks noGrp="1" noChangeArrowheads="1"/>
          </p:cNvSpPr>
          <p:nvPr>
            <p:ph type="dt" sz="half" idx="10"/>
          </p:nvPr>
        </p:nvSpPr>
        <p:spPr>
          <a:ln/>
        </p:spPr>
        <p:txBody>
          <a:bodyPr/>
          <a:lstStyle>
            <a:lvl1pPr>
              <a:defRPr/>
            </a:lvl1pPr>
          </a:lstStyle>
          <a:p>
            <a:pPr>
              <a:defRPr/>
            </a:pPr>
            <a:fld id="{60D12111-8C0B-4A62-AC6D-DC9C608966D5}" type="datetime1">
              <a:rPr lang="en-US" altLang="en-US"/>
              <a:pPr>
                <a:defRPr/>
              </a:pPr>
              <a:t>3/22/2024</a:t>
            </a:fld>
            <a:endParaRPr lang="en-US" altLang="en-US"/>
          </a:p>
        </p:txBody>
      </p:sp>
      <p:sp>
        <p:nvSpPr>
          <p:cNvPr id="4" name="Rectangle 6">
            <a:extLst>
              <a:ext uri="{FF2B5EF4-FFF2-40B4-BE49-F238E27FC236}">
                <a16:creationId xmlns:a16="http://schemas.microsoft.com/office/drawing/2014/main" id="{553E5926-4CDC-A881-3644-522EA06CB77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7">
            <a:extLst>
              <a:ext uri="{FF2B5EF4-FFF2-40B4-BE49-F238E27FC236}">
                <a16:creationId xmlns:a16="http://schemas.microsoft.com/office/drawing/2014/main" id="{1EB09F30-C966-3666-E789-1F08AA3482D8}"/>
              </a:ext>
            </a:extLst>
          </p:cNvPr>
          <p:cNvSpPr>
            <a:spLocks noGrp="1" noChangeArrowheads="1"/>
          </p:cNvSpPr>
          <p:nvPr>
            <p:ph type="sldNum" sz="quarter" idx="12"/>
          </p:nvPr>
        </p:nvSpPr>
        <p:spPr>
          <a:ln/>
        </p:spPr>
        <p:txBody>
          <a:bodyPr/>
          <a:lstStyle>
            <a:lvl1pPr>
              <a:defRPr/>
            </a:lvl1pPr>
          </a:lstStyle>
          <a:p>
            <a:pPr>
              <a:defRPr/>
            </a:pPr>
            <a:fld id="{BB4A7843-15E0-4177-815C-F2BDA85F7EBA}" type="slidenum">
              <a:rPr lang="en-US" altLang="en-US"/>
              <a:pPr>
                <a:defRPr/>
              </a:pPr>
              <a:t>‹#›</a:t>
            </a:fld>
            <a:endParaRPr lang="en-US" altLang="en-US"/>
          </a:p>
        </p:txBody>
      </p:sp>
    </p:spTree>
    <p:extLst>
      <p:ext uri="{BB962C8B-B14F-4D97-AF65-F5344CB8AC3E}">
        <p14:creationId xmlns:p14="http://schemas.microsoft.com/office/powerpoint/2010/main" val="5995503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DEEE0FA7-896B-7B95-AF20-EE24E5DED688}"/>
              </a:ext>
            </a:extLst>
          </p:cNvPr>
          <p:cNvSpPr>
            <a:spLocks noGrp="1" noChangeArrowheads="1"/>
          </p:cNvSpPr>
          <p:nvPr>
            <p:ph type="dt" sz="half" idx="10"/>
          </p:nvPr>
        </p:nvSpPr>
        <p:spPr>
          <a:ln/>
        </p:spPr>
        <p:txBody>
          <a:bodyPr/>
          <a:lstStyle>
            <a:lvl1pPr>
              <a:defRPr/>
            </a:lvl1pPr>
          </a:lstStyle>
          <a:p>
            <a:pPr>
              <a:defRPr/>
            </a:pPr>
            <a:fld id="{6D94D967-520A-4EED-AAA8-9D03BB452E84}" type="datetime1">
              <a:rPr lang="en-US" altLang="en-US"/>
              <a:pPr>
                <a:defRPr/>
              </a:pPr>
              <a:t>3/22/2024</a:t>
            </a:fld>
            <a:endParaRPr lang="en-US" altLang="en-US"/>
          </a:p>
        </p:txBody>
      </p:sp>
      <p:sp>
        <p:nvSpPr>
          <p:cNvPr id="3" name="Rectangle 6">
            <a:extLst>
              <a:ext uri="{FF2B5EF4-FFF2-40B4-BE49-F238E27FC236}">
                <a16:creationId xmlns:a16="http://schemas.microsoft.com/office/drawing/2014/main" id="{65AC4864-1A27-506E-B877-3EF99479AA1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7">
            <a:extLst>
              <a:ext uri="{FF2B5EF4-FFF2-40B4-BE49-F238E27FC236}">
                <a16:creationId xmlns:a16="http://schemas.microsoft.com/office/drawing/2014/main" id="{4FECC2E6-E7E3-CB9E-B5B6-EE47C79F2A11}"/>
              </a:ext>
            </a:extLst>
          </p:cNvPr>
          <p:cNvSpPr>
            <a:spLocks noGrp="1" noChangeArrowheads="1"/>
          </p:cNvSpPr>
          <p:nvPr>
            <p:ph type="sldNum" sz="quarter" idx="12"/>
          </p:nvPr>
        </p:nvSpPr>
        <p:spPr>
          <a:ln/>
        </p:spPr>
        <p:txBody>
          <a:bodyPr/>
          <a:lstStyle>
            <a:lvl1pPr>
              <a:defRPr/>
            </a:lvl1pPr>
          </a:lstStyle>
          <a:p>
            <a:pPr>
              <a:defRPr/>
            </a:pPr>
            <a:fld id="{1145D60C-3A77-4F2B-936E-5AB92B207518}" type="slidenum">
              <a:rPr lang="en-US" altLang="en-US"/>
              <a:pPr>
                <a:defRPr/>
              </a:pPr>
              <a:t>‹#›</a:t>
            </a:fld>
            <a:endParaRPr lang="en-US" altLang="en-US"/>
          </a:p>
        </p:txBody>
      </p:sp>
    </p:spTree>
    <p:extLst>
      <p:ext uri="{BB962C8B-B14F-4D97-AF65-F5344CB8AC3E}">
        <p14:creationId xmlns:p14="http://schemas.microsoft.com/office/powerpoint/2010/main" val="19372629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1B63129E-2C95-5A32-8210-2BB184E38405}"/>
              </a:ext>
            </a:extLst>
          </p:cNvPr>
          <p:cNvSpPr>
            <a:spLocks noGrp="1" noChangeArrowheads="1"/>
          </p:cNvSpPr>
          <p:nvPr>
            <p:ph type="dt" sz="half" idx="10"/>
          </p:nvPr>
        </p:nvSpPr>
        <p:spPr>
          <a:ln/>
        </p:spPr>
        <p:txBody>
          <a:bodyPr/>
          <a:lstStyle>
            <a:lvl1pPr>
              <a:defRPr/>
            </a:lvl1pPr>
          </a:lstStyle>
          <a:p>
            <a:pPr>
              <a:defRPr/>
            </a:pPr>
            <a:fld id="{4C8F180E-7D96-4DD3-B8D2-C82BF12099CD}"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343FDA97-2803-A41C-87F9-F2FA8A5701F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826009CF-5083-7394-4E4A-0A32D5BDE030}"/>
              </a:ext>
            </a:extLst>
          </p:cNvPr>
          <p:cNvSpPr>
            <a:spLocks noGrp="1" noChangeArrowheads="1"/>
          </p:cNvSpPr>
          <p:nvPr>
            <p:ph type="sldNum" sz="quarter" idx="12"/>
          </p:nvPr>
        </p:nvSpPr>
        <p:spPr>
          <a:ln/>
        </p:spPr>
        <p:txBody>
          <a:bodyPr/>
          <a:lstStyle>
            <a:lvl1pPr>
              <a:defRPr/>
            </a:lvl1pPr>
          </a:lstStyle>
          <a:p>
            <a:pPr>
              <a:defRPr/>
            </a:pPr>
            <a:fld id="{2DE2C947-2020-474B-8E22-C75E3BB7FF9D}" type="slidenum">
              <a:rPr lang="en-US" altLang="en-US"/>
              <a:pPr>
                <a:defRPr/>
              </a:pPr>
              <a:t>‹#›</a:t>
            </a:fld>
            <a:endParaRPr lang="en-US" altLang="en-US"/>
          </a:p>
        </p:txBody>
      </p:sp>
    </p:spTree>
    <p:extLst>
      <p:ext uri="{BB962C8B-B14F-4D97-AF65-F5344CB8AC3E}">
        <p14:creationId xmlns:p14="http://schemas.microsoft.com/office/powerpoint/2010/main" val="5644782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6AD6A35D-157D-05AD-D7D5-F7D38529771D}"/>
              </a:ext>
            </a:extLst>
          </p:cNvPr>
          <p:cNvSpPr>
            <a:spLocks noGrp="1" noChangeArrowheads="1"/>
          </p:cNvSpPr>
          <p:nvPr>
            <p:ph type="dt" sz="half" idx="10"/>
          </p:nvPr>
        </p:nvSpPr>
        <p:spPr>
          <a:ln/>
        </p:spPr>
        <p:txBody>
          <a:bodyPr/>
          <a:lstStyle>
            <a:lvl1pPr>
              <a:defRPr/>
            </a:lvl1pPr>
          </a:lstStyle>
          <a:p>
            <a:pPr>
              <a:defRPr/>
            </a:pPr>
            <a:fld id="{C11FAB27-1FF7-429F-BBA0-B70568DAE9F9}"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58874089-AD71-F386-5248-7C86BAE8544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BA41186C-C1EC-C490-28AF-DA5096CC5530}"/>
              </a:ext>
            </a:extLst>
          </p:cNvPr>
          <p:cNvSpPr>
            <a:spLocks noGrp="1" noChangeArrowheads="1"/>
          </p:cNvSpPr>
          <p:nvPr>
            <p:ph type="sldNum" sz="quarter" idx="12"/>
          </p:nvPr>
        </p:nvSpPr>
        <p:spPr>
          <a:ln/>
        </p:spPr>
        <p:txBody>
          <a:bodyPr/>
          <a:lstStyle>
            <a:lvl1pPr>
              <a:defRPr/>
            </a:lvl1pPr>
          </a:lstStyle>
          <a:p>
            <a:pPr>
              <a:defRPr/>
            </a:pPr>
            <a:fld id="{6FEE2213-A528-41A6-86D7-980854CF811C}" type="slidenum">
              <a:rPr lang="en-US" altLang="en-US"/>
              <a:pPr>
                <a:defRPr/>
              </a:pPr>
              <a:t>‹#›</a:t>
            </a:fld>
            <a:endParaRPr lang="en-US" altLang="en-US"/>
          </a:p>
        </p:txBody>
      </p:sp>
    </p:spTree>
    <p:extLst>
      <p:ext uri="{BB962C8B-B14F-4D97-AF65-F5344CB8AC3E}">
        <p14:creationId xmlns:p14="http://schemas.microsoft.com/office/powerpoint/2010/main" val="36526393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63BA2F43-01D6-75E8-E7A7-68AE8C2A7982}"/>
              </a:ext>
            </a:extLst>
          </p:cNvPr>
          <p:cNvSpPr>
            <a:spLocks noGrp="1" noChangeArrowheads="1"/>
          </p:cNvSpPr>
          <p:nvPr>
            <p:ph type="dt" sz="half" idx="10"/>
          </p:nvPr>
        </p:nvSpPr>
        <p:spPr>
          <a:ln/>
        </p:spPr>
        <p:txBody>
          <a:bodyPr/>
          <a:lstStyle>
            <a:lvl1pPr>
              <a:defRPr/>
            </a:lvl1pPr>
          </a:lstStyle>
          <a:p>
            <a:pPr>
              <a:defRPr/>
            </a:pPr>
            <a:fld id="{7FE5BFAF-4CD0-4B36-9763-5A3A03DF2D6A}"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103704E2-A837-69D0-ABB3-04FED641B87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A28F52C7-D83E-9E64-4B2E-F49317D8C65A}"/>
              </a:ext>
            </a:extLst>
          </p:cNvPr>
          <p:cNvSpPr>
            <a:spLocks noGrp="1" noChangeArrowheads="1"/>
          </p:cNvSpPr>
          <p:nvPr>
            <p:ph type="sldNum" sz="quarter" idx="12"/>
          </p:nvPr>
        </p:nvSpPr>
        <p:spPr>
          <a:ln/>
        </p:spPr>
        <p:txBody>
          <a:bodyPr/>
          <a:lstStyle>
            <a:lvl1pPr>
              <a:defRPr/>
            </a:lvl1pPr>
          </a:lstStyle>
          <a:p>
            <a:pPr>
              <a:defRPr/>
            </a:pPr>
            <a:fld id="{E5350813-F2B8-4B44-9022-1AC373B54E7D}" type="slidenum">
              <a:rPr lang="en-US" altLang="en-US"/>
              <a:pPr>
                <a:defRPr/>
              </a:pPr>
              <a:t>‹#›</a:t>
            </a:fld>
            <a:endParaRPr lang="en-US" altLang="en-US"/>
          </a:p>
        </p:txBody>
      </p:sp>
    </p:spTree>
    <p:extLst>
      <p:ext uri="{BB962C8B-B14F-4D97-AF65-F5344CB8AC3E}">
        <p14:creationId xmlns:p14="http://schemas.microsoft.com/office/powerpoint/2010/main" val="3900636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72213" y="2220913"/>
            <a:ext cx="1757362" cy="36893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5363" y="2220913"/>
            <a:ext cx="5124450" cy="36893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1E4E3DDA-0B09-0E1E-9495-0D79934768F3}"/>
              </a:ext>
            </a:extLst>
          </p:cNvPr>
          <p:cNvSpPr>
            <a:spLocks noGrp="1" noChangeArrowheads="1"/>
          </p:cNvSpPr>
          <p:nvPr>
            <p:ph type="dt" sz="half" idx="10"/>
          </p:nvPr>
        </p:nvSpPr>
        <p:spPr>
          <a:ln/>
        </p:spPr>
        <p:txBody>
          <a:bodyPr/>
          <a:lstStyle>
            <a:lvl1pPr>
              <a:defRPr/>
            </a:lvl1pPr>
          </a:lstStyle>
          <a:p>
            <a:pPr>
              <a:defRPr/>
            </a:pPr>
            <a:fld id="{31159A6D-B843-4179-AAA5-E03C4D0A3137}"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1641BEC8-A986-8A16-ECBD-343DBE28826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11F941C4-32AD-13D9-4F41-A491D246105A}"/>
              </a:ext>
            </a:extLst>
          </p:cNvPr>
          <p:cNvSpPr>
            <a:spLocks noGrp="1" noChangeArrowheads="1"/>
          </p:cNvSpPr>
          <p:nvPr>
            <p:ph type="sldNum" sz="quarter" idx="12"/>
          </p:nvPr>
        </p:nvSpPr>
        <p:spPr>
          <a:ln/>
        </p:spPr>
        <p:txBody>
          <a:bodyPr/>
          <a:lstStyle>
            <a:lvl1pPr>
              <a:defRPr/>
            </a:lvl1pPr>
          </a:lstStyle>
          <a:p>
            <a:pPr>
              <a:defRPr/>
            </a:pPr>
            <a:fld id="{510E5C15-0C6F-4A81-8C93-CCB79297C6E4}" type="slidenum">
              <a:rPr lang="en-US" altLang="en-US"/>
              <a:pPr>
                <a:defRPr/>
              </a:pPr>
              <a:t>‹#›</a:t>
            </a:fld>
            <a:endParaRPr lang="en-US" altLang="en-US"/>
          </a:p>
        </p:txBody>
      </p:sp>
    </p:spTree>
    <p:extLst>
      <p:ext uri="{BB962C8B-B14F-4D97-AF65-F5344CB8AC3E}">
        <p14:creationId xmlns:p14="http://schemas.microsoft.com/office/powerpoint/2010/main" val="18948744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a:extLst>
              <a:ext uri="{FF2B5EF4-FFF2-40B4-BE49-F238E27FC236}">
                <a16:creationId xmlns:a16="http://schemas.microsoft.com/office/drawing/2014/main" id="{63F41220-BFE3-2E60-74D1-7BD7AD22F0F4}"/>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113B7DEB-58F8-46DF-AE5C-78207D54122E}"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83753D76-897D-30D1-6F9F-D242A5F6C3A8}"/>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7">
            <a:extLst>
              <a:ext uri="{FF2B5EF4-FFF2-40B4-BE49-F238E27FC236}">
                <a16:creationId xmlns:a16="http://schemas.microsoft.com/office/drawing/2014/main" id="{16AAEEAF-D33C-DF43-88D3-AE7550120C9F}"/>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534C9B21-A7D2-45E5-BB6D-6483177FAB66}" type="slidenum">
              <a:rPr lang="en-US" altLang="en-US"/>
              <a:pPr>
                <a:defRPr/>
              </a:pPr>
              <a:t>‹#›</a:t>
            </a:fld>
            <a:endParaRPr lang="en-US" altLang="en-US"/>
          </a:p>
        </p:txBody>
      </p:sp>
    </p:spTree>
    <p:extLst>
      <p:ext uri="{BB962C8B-B14F-4D97-AF65-F5344CB8AC3E}">
        <p14:creationId xmlns:p14="http://schemas.microsoft.com/office/powerpoint/2010/main" val="33207198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94E46076-881B-EEA7-223E-07DC90C17F1F}"/>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F4D5AEC8-EE80-412E-9346-6E51006B1B98}"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28D44262-7489-A7C2-E182-07B66D141F74}"/>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7">
            <a:extLst>
              <a:ext uri="{FF2B5EF4-FFF2-40B4-BE49-F238E27FC236}">
                <a16:creationId xmlns:a16="http://schemas.microsoft.com/office/drawing/2014/main" id="{7B544A79-C9A9-DECE-DAE0-EE05B08D678D}"/>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D882DD92-96A6-4A5B-B8B8-254490CE5865}" type="slidenum">
              <a:rPr lang="en-US" altLang="en-US"/>
              <a:pPr>
                <a:defRPr/>
              </a:pPr>
              <a:t>‹#›</a:t>
            </a:fld>
            <a:endParaRPr lang="en-US" altLang="en-US"/>
          </a:p>
        </p:txBody>
      </p:sp>
    </p:spTree>
    <p:extLst>
      <p:ext uri="{BB962C8B-B14F-4D97-AF65-F5344CB8AC3E}">
        <p14:creationId xmlns:p14="http://schemas.microsoft.com/office/powerpoint/2010/main" val="409259401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a:extLst>
              <a:ext uri="{FF2B5EF4-FFF2-40B4-BE49-F238E27FC236}">
                <a16:creationId xmlns:a16="http://schemas.microsoft.com/office/drawing/2014/main" id="{9527DCD3-D607-C2D0-39C4-3578B8802F38}"/>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7010BF68-7D8B-4D74-A1EE-04B1BC24D489}"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2D196096-2DE3-B981-E31D-885A048A2013}"/>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7">
            <a:extLst>
              <a:ext uri="{FF2B5EF4-FFF2-40B4-BE49-F238E27FC236}">
                <a16:creationId xmlns:a16="http://schemas.microsoft.com/office/drawing/2014/main" id="{4BDFF1DA-A4B1-F506-BC3E-BDFD7C42BBF5}"/>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2CAEE3A9-2B4D-4C72-915D-0183B6866A2B}" type="slidenum">
              <a:rPr lang="en-US" altLang="en-US"/>
              <a:pPr>
                <a:defRPr/>
              </a:pPr>
              <a:t>‹#›</a:t>
            </a:fld>
            <a:endParaRPr lang="en-US" altLang="en-US"/>
          </a:p>
        </p:txBody>
      </p:sp>
    </p:spTree>
    <p:extLst>
      <p:ext uri="{BB962C8B-B14F-4D97-AF65-F5344CB8AC3E}">
        <p14:creationId xmlns:p14="http://schemas.microsoft.com/office/powerpoint/2010/main" val="22215905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23975" y="28527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52975" y="28527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a:extLst>
              <a:ext uri="{FF2B5EF4-FFF2-40B4-BE49-F238E27FC236}">
                <a16:creationId xmlns:a16="http://schemas.microsoft.com/office/drawing/2014/main" id="{EA25004D-0B2B-3E4E-F933-7C1909D69231}"/>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1F2BAE64-E9DC-4B86-A8C2-4935808E80AF}"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909657C2-143B-27C1-D47E-51893BCD6168}"/>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7" name="Rectangle 7">
            <a:extLst>
              <a:ext uri="{FF2B5EF4-FFF2-40B4-BE49-F238E27FC236}">
                <a16:creationId xmlns:a16="http://schemas.microsoft.com/office/drawing/2014/main" id="{31EF51A8-E51D-579E-8344-EAB34D7D3543}"/>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020D9983-2099-43AC-A22D-ECF0F5DF026C}" type="slidenum">
              <a:rPr lang="en-US" altLang="en-US"/>
              <a:pPr>
                <a:defRPr/>
              </a:pPr>
              <a:t>‹#›</a:t>
            </a:fld>
            <a:endParaRPr lang="en-US" altLang="en-US"/>
          </a:p>
        </p:txBody>
      </p:sp>
    </p:spTree>
    <p:extLst>
      <p:ext uri="{BB962C8B-B14F-4D97-AF65-F5344CB8AC3E}">
        <p14:creationId xmlns:p14="http://schemas.microsoft.com/office/powerpoint/2010/main" val="772570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846343F-BA93-D993-D2DF-46C85DBF030D}"/>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EE5842DA-10A1-470E-BD52-5C0C54BA925E}" type="datetime1">
              <a:rPr lang="en-US" altLang="en-US"/>
              <a:pPr>
                <a:defRPr/>
              </a:pPr>
              <a:t>3/22/2024</a:t>
            </a:fld>
            <a:endParaRPr lang="en-US" altLang="en-US"/>
          </a:p>
        </p:txBody>
      </p:sp>
      <p:sp>
        <p:nvSpPr>
          <p:cNvPr id="4" name="Rectangle 5">
            <a:extLst>
              <a:ext uri="{FF2B5EF4-FFF2-40B4-BE49-F238E27FC236}">
                <a16:creationId xmlns:a16="http://schemas.microsoft.com/office/drawing/2014/main" id="{2A22F8FA-4CB9-A085-A609-8BE5AFACE44C}"/>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5" name="Rectangle 6">
            <a:extLst>
              <a:ext uri="{FF2B5EF4-FFF2-40B4-BE49-F238E27FC236}">
                <a16:creationId xmlns:a16="http://schemas.microsoft.com/office/drawing/2014/main" id="{FE6D2B45-0BF1-4BF3-B003-12D627D7A979}"/>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B10FC6D8-8E98-44E7-A2E8-2920C88AE3E3}" type="slidenum">
              <a:rPr lang="en-US" altLang="en-US"/>
              <a:pPr>
                <a:defRPr/>
              </a:pPr>
              <a:t>‹#›</a:t>
            </a:fld>
            <a:endParaRPr lang="en-US" altLang="en-US"/>
          </a:p>
        </p:txBody>
      </p:sp>
    </p:spTree>
    <p:extLst>
      <p:ext uri="{BB962C8B-B14F-4D97-AF65-F5344CB8AC3E}">
        <p14:creationId xmlns:p14="http://schemas.microsoft.com/office/powerpoint/2010/main" val="42598426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a:extLst>
              <a:ext uri="{FF2B5EF4-FFF2-40B4-BE49-F238E27FC236}">
                <a16:creationId xmlns:a16="http://schemas.microsoft.com/office/drawing/2014/main" id="{B8804014-1B55-FC9F-370E-9967350B388E}"/>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A8A9CC2D-E7C6-43A6-ABDF-828429BFEEA6}" type="datetime1">
              <a:rPr lang="en-US" altLang="en-US"/>
              <a:pPr>
                <a:defRPr/>
              </a:pPr>
              <a:t>3/22/2024</a:t>
            </a:fld>
            <a:endParaRPr lang="en-US" altLang="en-US"/>
          </a:p>
        </p:txBody>
      </p:sp>
      <p:sp>
        <p:nvSpPr>
          <p:cNvPr id="8" name="Rectangle 6">
            <a:extLst>
              <a:ext uri="{FF2B5EF4-FFF2-40B4-BE49-F238E27FC236}">
                <a16:creationId xmlns:a16="http://schemas.microsoft.com/office/drawing/2014/main" id="{9857ED55-F438-1C11-CCAE-679280DA44E5}"/>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9" name="Rectangle 7">
            <a:extLst>
              <a:ext uri="{FF2B5EF4-FFF2-40B4-BE49-F238E27FC236}">
                <a16:creationId xmlns:a16="http://schemas.microsoft.com/office/drawing/2014/main" id="{6E9793B7-D5B0-B32C-F00E-B4A935B9EAE4}"/>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014F46D3-15F3-4027-92D4-AAC38FD09283}" type="slidenum">
              <a:rPr lang="en-US" altLang="en-US"/>
              <a:pPr>
                <a:defRPr/>
              </a:pPr>
              <a:t>‹#›</a:t>
            </a:fld>
            <a:endParaRPr lang="en-US" altLang="en-US"/>
          </a:p>
        </p:txBody>
      </p:sp>
    </p:spTree>
    <p:extLst>
      <p:ext uri="{BB962C8B-B14F-4D97-AF65-F5344CB8AC3E}">
        <p14:creationId xmlns:p14="http://schemas.microsoft.com/office/powerpoint/2010/main" val="31613503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a:extLst>
              <a:ext uri="{FF2B5EF4-FFF2-40B4-BE49-F238E27FC236}">
                <a16:creationId xmlns:a16="http://schemas.microsoft.com/office/drawing/2014/main" id="{9E14BB9E-308E-3ED6-8652-302A6B8A2D55}"/>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204DEF4C-2AF3-4001-A859-C583FC1DD017}" type="datetime1">
              <a:rPr lang="en-US" altLang="en-US"/>
              <a:pPr>
                <a:defRPr/>
              </a:pPr>
              <a:t>3/22/2024</a:t>
            </a:fld>
            <a:endParaRPr lang="en-US" altLang="en-US"/>
          </a:p>
        </p:txBody>
      </p:sp>
      <p:sp>
        <p:nvSpPr>
          <p:cNvPr id="4" name="Rectangle 6">
            <a:extLst>
              <a:ext uri="{FF2B5EF4-FFF2-40B4-BE49-F238E27FC236}">
                <a16:creationId xmlns:a16="http://schemas.microsoft.com/office/drawing/2014/main" id="{10BDF6C4-F789-4B06-024F-F697A4ECCF5D}"/>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5" name="Rectangle 7">
            <a:extLst>
              <a:ext uri="{FF2B5EF4-FFF2-40B4-BE49-F238E27FC236}">
                <a16:creationId xmlns:a16="http://schemas.microsoft.com/office/drawing/2014/main" id="{10FAB9A7-3A12-C677-D2F2-39D251812AB0}"/>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2FA46870-BAF7-4924-AA44-614171F6AECF}" type="slidenum">
              <a:rPr lang="en-US" altLang="en-US"/>
              <a:pPr>
                <a:defRPr/>
              </a:pPr>
              <a:t>‹#›</a:t>
            </a:fld>
            <a:endParaRPr lang="en-US" altLang="en-US"/>
          </a:p>
        </p:txBody>
      </p:sp>
    </p:spTree>
    <p:extLst>
      <p:ext uri="{BB962C8B-B14F-4D97-AF65-F5344CB8AC3E}">
        <p14:creationId xmlns:p14="http://schemas.microsoft.com/office/powerpoint/2010/main" val="397027056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6EDFA4AE-DBA6-17A7-3807-2F1D0759E850}"/>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9D4D3D45-BFEB-47FF-83B1-FA7CD49D899B}" type="datetime1">
              <a:rPr lang="en-US" altLang="en-US"/>
              <a:pPr>
                <a:defRPr/>
              </a:pPr>
              <a:t>3/22/2024</a:t>
            </a:fld>
            <a:endParaRPr lang="en-US" altLang="en-US"/>
          </a:p>
        </p:txBody>
      </p:sp>
      <p:sp>
        <p:nvSpPr>
          <p:cNvPr id="3" name="Rectangle 6">
            <a:extLst>
              <a:ext uri="{FF2B5EF4-FFF2-40B4-BE49-F238E27FC236}">
                <a16:creationId xmlns:a16="http://schemas.microsoft.com/office/drawing/2014/main" id="{EA1353DF-BDF0-A251-1410-F73AD8CE5332}"/>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4" name="Rectangle 7">
            <a:extLst>
              <a:ext uri="{FF2B5EF4-FFF2-40B4-BE49-F238E27FC236}">
                <a16:creationId xmlns:a16="http://schemas.microsoft.com/office/drawing/2014/main" id="{0E7A25DC-2B3A-892F-7195-2E9CA5E6174D}"/>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7025AD89-4AF3-4C65-95F6-9D677B59B383}" type="slidenum">
              <a:rPr lang="en-US" altLang="en-US"/>
              <a:pPr>
                <a:defRPr/>
              </a:pPr>
              <a:t>‹#›</a:t>
            </a:fld>
            <a:endParaRPr lang="en-US" altLang="en-US"/>
          </a:p>
        </p:txBody>
      </p:sp>
    </p:spTree>
    <p:extLst>
      <p:ext uri="{BB962C8B-B14F-4D97-AF65-F5344CB8AC3E}">
        <p14:creationId xmlns:p14="http://schemas.microsoft.com/office/powerpoint/2010/main" val="2226989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9D81D4DD-72A5-BA97-C71A-BB9987E0AE9A}"/>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15F90D65-3559-433E-9BC2-6E9FC6231B2D}"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C41F774C-84FF-54F3-BE6C-093E20C66770}"/>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7" name="Rectangle 7">
            <a:extLst>
              <a:ext uri="{FF2B5EF4-FFF2-40B4-BE49-F238E27FC236}">
                <a16:creationId xmlns:a16="http://schemas.microsoft.com/office/drawing/2014/main" id="{460A6082-A3F8-BFC4-9DAB-5AE8A3AC20D1}"/>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D24D97C7-AB06-4446-89AA-31A48400ECD8}" type="slidenum">
              <a:rPr lang="en-US" altLang="en-US"/>
              <a:pPr>
                <a:defRPr/>
              </a:pPr>
              <a:t>‹#›</a:t>
            </a:fld>
            <a:endParaRPr lang="en-US" altLang="en-US"/>
          </a:p>
        </p:txBody>
      </p:sp>
    </p:spTree>
    <p:extLst>
      <p:ext uri="{BB962C8B-B14F-4D97-AF65-F5344CB8AC3E}">
        <p14:creationId xmlns:p14="http://schemas.microsoft.com/office/powerpoint/2010/main" val="19719579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6EF08C53-E521-B587-F0B1-D997CF9E7439}"/>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EF1C16F3-F391-484F-AE65-428A2997031A}" type="datetime1">
              <a:rPr lang="en-US" altLang="en-US"/>
              <a:pPr>
                <a:defRPr/>
              </a:pPr>
              <a:t>3/22/2024</a:t>
            </a:fld>
            <a:endParaRPr lang="en-US" altLang="en-US"/>
          </a:p>
        </p:txBody>
      </p:sp>
      <p:sp>
        <p:nvSpPr>
          <p:cNvPr id="6" name="Rectangle 6">
            <a:extLst>
              <a:ext uri="{FF2B5EF4-FFF2-40B4-BE49-F238E27FC236}">
                <a16:creationId xmlns:a16="http://schemas.microsoft.com/office/drawing/2014/main" id="{5513289E-5AA3-358C-5CA7-115E95C76DD5}"/>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7" name="Rectangle 7">
            <a:extLst>
              <a:ext uri="{FF2B5EF4-FFF2-40B4-BE49-F238E27FC236}">
                <a16:creationId xmlns:a16="http://schemas.microsoft.com/office/drawing/2014/main" id="{232E019B-5A75-0399-EDBD-4E02984BECD2}"/>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7CC6EC81-35DC-48D5-8D3F-3FD454A6475D}" type="slidenum">
              <a:rPr lang="en-US" altLang="en-US"/>
              <a:pPr>
                <a:defRPr/>
              </a:pPr>
              <a:t>‹#›</a:t>
            </a:fld>
            <a:endParaRPr lang="en-US" altLang="en-US"/>
          </a:p>
        </p:txBody>
      </p:sp>
    </p:spTree>
    <p:extLst>
      <p:ext uri="{BB962C8B-B14F-4D97-AF65-F5344CB8AC3E}">
        <p14:creationId xmlns:p14="http://schemas.microsoft.com/office/powerpoint/2010/main" val="26335490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8B260678-A190-9FDD-E72D-75892BA07A1C}"/>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A0168726-4414-437D-A17E-55F71EBE7659}"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F6FD386D-9BFE-E1D1-02E8-582C505FF04A}"/>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7">
            <a:extLst>
              <a:ext uri="{FF2B5EF4-FFF2-40B4-BE49-F238E27FC236}">
                <a16:creationId xmlns:a16="http://schemas.microsoft.com/office/drawing/2014/main" id="{EF16E2B0-73B1-6BD6-CB10-87823B1EDE0A}"/>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2B29F478-6497-4BB8-9998-519CBCA6E8FA}" type="slidenum">
              <a:rPr lang="en-US" altLang="en-US"/>
              <a:pPr>
                <a:defRPr/>
              </a:pPr>
              <a:t>‹#›</a:t>
            </a:fld>
            <a:endParaRPr lang="en-US" altLang="en-US"/>
          </a:p>
        </p:txBody>
      </p:sp>
    </p:spTree>
    <p:extLst>
      <p:ext uri="{BB962C8B-B14F-4D97-AF65-F5344CB8AC3E}">
        <p14:creationId xmlns:p14="http://schemas.microsoft.com/office/powerpoint/2010/main" val="219255299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72213" y="2220913"/>
            <a:ext cx="1757362" cy="36893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5363" y="2220913"/>
            <a:ext cx="5124450" cy="36893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6302C238-2882-CC3F-52FB-50CBF368E321}"/>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1F008228-1BA2-4CA4-B2CC-04CDA36321FA}" type="datetime1">
              <a:rPr lang="en-US" altLang="en-US"/>
              <a:pPr>
                <a:defRPr/>
              </a:pPr>
              <a:t>3/22/2024</a:t>
            </a:fld>
            <a:endParaRPr lang="en-US" altLang="en-US"/>
          </a:p>
        </p:txBody>
      </p:sp>
      <p:sp>
        <p:nvSpPr>
          <p:cNvPr id="5" name="Rectangle 6">
            <a:extLst>
              <a:ext uri="{FF2B5EF4-FFF2-40B4-BE49-F238E27FC236}">
                <a16:creationId xmlns:a16="http://schemas.microsoft.com/office/drawing/2014/main" id="{19EB11AE-6311-1F04-C35E-2BDEBE394FB3}"/>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6" name="Rectangle 7">
            <a:extLst>
              <a:ext uri="{FF2B5EF4-FFF2-40B4-BE49-F238E27FC236}">
                <a16:creationId xmlns:a16="http://schemas.microsoft.com/office/drawing/2014/main" id="{8CA512AB-08EA-2976-24F4-6FD9D766CED7}"/>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9A95E5F0-B903-4224-BE9F-D58A20B80E57}" type="slidenum">
              <a:rPr lang="en-US" altLang="en-US"/>
              <a:pPr>
                <a:defRPr/>
              </a:pPr>
              <a:t>‹#›</a:t>
            </a:fld>
            <a:endParaRPr lang="en-US" altLang="en-US"/>
          </a:p>
        </p:txBody>
      </p:sp>
    </p:spTree>
    <p:extLst>
      <p:ext uri="{BB962C8B-B14F-4D97-AF65-F5344CB8AC3E}">
        <p14:creationId xmlns:p14="http://schemas.microsoft.com/office/powerpoint/2010/main" val="13689824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a:extLst>
              <a:ext uri="{FF2B5EF4-FFF2-40B4-BE49-F238E27FC236}">
                <a16:creationId xmlns:a16="http://schemas.microsoft.com/office/drawing/2014/main" id="{DD1AD006-8F26-E8BB-DCE5-4D1198EE681C}"/>
              </a:ext>
            </a:extLst>
          </p:cNvPr>
          <p:cNvSpPr>
            <a:spLocks noGrp="1" noChangeArrowheads="1"/>
          </p:cNvSpPr>
          <p:nvPr>
            <p:ph type="dt" sz="half" idx="10"/>
          </p:nvPr>
        </p:nvSpPr>
        <p:spPr>
          <a:ln/>
        </p:spPr>
        <p:txBody>
          <a:bodyPr/>
          <a:lstStyle>
            <a:lvl1pPr>
              <a:defRPr/>
            </a:lvl1pPr>
          </a:lstStyle>
          <a:p>
            <a:pPr>
              <a:defRPr/>
            </a:pPr>
            <a:fld id="{29EFD6C5-4EA4-442D-92EA-5FDEBCBE3CB8}"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A8A47279-ABBE-4018-E5C3-9F61647B885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5AEBE473-DF0E-BA96-5316-B7DFB9FDB5A7}"/>
              </a:ext>
            </a:extLst>
          </p:cNvPr>
          <p:cNvSpPr>
            <a:spLocks noGrp="1" noChangeArrowheads="1"/>
          </p:cNvSpPr>
          <p:nvPr>
            <p:ph type="sldNum" sz="quarter" idx="12"/>
          </p:nvPr>
        </p:nvSpPr>
        <p:spPr>
          <a:ln/>
        </p:spPr>
        <p:txBody>
          <a:bodyPr/>
          <a:lstStyle>
            <a:lvl1pPr>
              <a:defRPr/>
            </a:lvl1pPr>
          </a:lstStyle>
          <a:p>
            <a:pPr>
              <a:defRPr/>
            </a:pPr>
            <a:fld id="{011E81CF-45F2-4469-9822-BF8F4675DF9A}" type="slidenum">
              <a:rPr lang="en-US" altLang="en-US"/>
              <a:pPr>
                <a:defRPr/>
              </a:pPr>
              <a:t>‹#›</a:t>
            </a:fld>
            <a:endParaRPr lang="en-US" altLang="en-US"/>
          </a:p>
        </p:txBody>
      </p:sp>
    </p:spTree>
    <p:extLst>
      <p:ext uri="{BB962C8B-B14F-4D97-AF65-F5344CB8AC3E}">
        <p14:creationId xmlns:p14="http://schemas.microsoft.com/office/powerpoint/2010/main" val="111944827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66FBF4D-FADA-56B9-3395-89E4F5EEC03E}"/>
              </a:ext>
            </a:extLst>
          </p:cNvPr>
          <p:cNvSpPr>
            <a:spLocks noGrp="1" noChangeArrowheads="1"/>
          </p:cNvSpPr>
          <p:nvPr>
            <p:ph type="dt" sz="half" idx="10"/>
          </p:nvPr>
        </p:nvSpPr>
        <p:spPr>
          <a:ln/>
        </p:spPr>
        <p:txBody>
          <a:bodyPr/>
          <a:lstStyle>
            <a:lvl1pPr>
              <a:defRPr/>
            </a:lvl1pPr>
          </a:lstStyle>
          <a:p>
            <a:pPr>
              <a:defRPr/>
            </a:pPr>
            <a:fld id="{8CA60AFA-28D3-4C9A-B82A-39D20CE67FE2}"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C63080C1-F324-876A-C89B-481708BE19C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DFE3BDFC-F0D0-130A-5EE8-6F9143696FBA}"/>
              </a:ext>
            </a:extLst>
          </p:cNvPr>
          <p:cNvSpPr>
            <a:spLocks noGrp="1" noChangeArrowheads="1"/>
          </p:cNvSpPr>
          <p:nvPr>
            <p:ph type="sldNum" sz="quarter" idx="12"/>
          </p:nvPr>
        </p:nvSpPr>
        <p:spPr>
          <a:ln/>
        </p:spPr>
        <p:txBody>
          <a:bodyPr/>
          <a:lstStyle>
            <a:lvl1pPr>
              <a:defRPr/>
            </a:lvl1pPr>
          </a:lstStyle>
          <a:p>
            <a:pPr>
              <a:defRPr/>
            </a:pPr>
            <a:fld id="{7E74E3D7-317B-40D5-8A66-5B202E9EAF87}" type="slidenum">
              <a:rPr lang="en-US" altLang="en-US"/>
              <a:pPr>
                <a:defRPr/>
              </a:pPr>
              <a:t>‹#›</a:t>
            </a:fld>
            <a:endParaRPr lang="en-US" altLang="en-US"/>
          </a:p>
        </p:txBody>
      </p:sp>
    </p:spTree>
    <p:extLst>
      <p:ext uri="{BB962C8B-B14F-4D97-AF65-F5344CB8AC3E}">
        <p14:creationId xmlns:p14="http://schemas.microsoft.com/office/powerpoint/2010/main" val="15852372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783665AB-36CB-66C0-E316-83E4C99E4BD4}"/>
              </a:ext>
            </a:extLst>
          </p:cNvPr>
          <p:cNvSpPr>
            <a:spLocks noGrp="1" noChangeArrowheads="1"/>
          </p:cNvSpPr>
          <p:nvPr>
            <p:ph type="dt" sz="half" idx="10"/>
          </p:nvPr>
        </p:nvSpPr>
        <p:spPr>
          <a:ln/>
        </p:spPr>
        <p:txBody>
          <a:bodyPr/>
          <a:lstStyle>
            <a:lvl1pPr>
              <a:defRPr/>
            </a:lvl1pPr>
          </a:lstStyle>
          <a:p>
            <a:pPr>
              <a:defRPr/>
            </a:pPr>
            <a:fld id="{41E5C283-982B-41DF-B849-DB7769201A33}"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138E1B6F-4FBB-0732-007B-9A6ABA495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B67181CB-73AC-68EC-BF07-E2D3EE5872A6}"/>
              </a:ext>
            </a:extLst>
          </p:cNvPr>
          <p:cNvSpPr>
            <a:spLocks noGrp="1" noChangeArrowheads="1"/>
          </p:cNvSpPr>
          <p:nvPr>
            <p:ph type="sldNum" sz="quarter" idx="12"/>
          </p:nvPr>
        </p:nvSpPr>
        <p:spPr>
          <a:ln/>
        </p:spPr>
        <p:txBody>
          <a:bodyPr/>
          <a:lstStyle>
            <a:lvl1pPr>
              <a:defRPr/>
            </a:lvl1pPr>
          </a:lstStyle>
          <a:p>
            <a:pPr>
              <a:defRPr/>
            </a:pPr>
            <a:fld id="{E560C71E-A574-4D86-A3AA-0C6D9EEA4068}" type="slidenum">
              <a:rPr lang="en-US" altLang="en-US"/>
              <a:pPr>
                <a:defRPr/>
              </a:pPr>
              <a:t>‹#›</a:t>
            </a:fld>
            <a:endParaRPr lang="en-US" altLang="en-US"/>
          </a:p>
        </p:txBody>
      </p:sp>
    </p:spTree>
    <p:extLst>
      <p:ext uri="{BB962C8B-B14F-4D97-AF65-F5344CB8AC3E}">
        <p14:creationId xmlns:p14="http://schemas.microsoft.com/office/powerpoint/2010/main" val="3467151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4177C6C-0132-A6E9-EB1C-4D0383F90B0A}"/>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498D4F54-DC5D-4A45-921F-603668E6F50B}" type="datetime1">
              <a:rPr lang="en-US" altLang="en-US"/>
              <a:pPr>
                <a:defRPr/>
              </a:pPr>
              <a:t>3/22/2024</a:t>
            </a:fld>
            <a:endParaRPr lang="en-US" altLang="en-US"/>
          </a:p>
        </p:txBody>
      </p:sp>
      <p:sp>
        <p:nvSpPr>
          <p:cNvPr id="3" name="Rectangle 5">
            <a:extLst>
              <a:ext uri="{FF2B5EF4-FFF2-40B4-BE49-F238E27FC236}">
                <a16:creationId xmlns:a16="http://schemas.microsoft.com/office/drawing/2014/main" id="{2D92FB02-3C58-3559-AB56-07B23F4ECE46}"/>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4" name="Rectangle 6">
            <a:extLst>
              <a:ext uri="{FF2B5EF4-FFF2-40B4-BE49-F238E27FC236}">
                <a16:creationId xmlns:a16="http://schemas.microsoft.com/office/drawing/2014/main" id="{01992305-9AE2-435A-C42D-5108D395D701}"/>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B96010F4-D328-4584-BACE-28610F34C04A}" type="slidenum">
              <a:rPr lang="en-US" altLang="en-US"/>
              <a:pPr>
                <a:defRPr/>
              </a:pPr>
              <a:t>‹#›</a:t>
            </a:fld>
            <a:endParaRPr lang="en-US" altLang="en-US"/>
          </a:p>
        </p:txBody>
      </p:sp>
    </p:spTree>
    <p:extLst>
      <p:ext uri="{BB962C8B-B14F-4D97-AF65-F5344CB8AC3E}">
        <p14:creationId xmlns:p14="http://schemas.microsoft.com/office/powerpoint/2010/main" val="67651371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23975" y="28527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52975" y="2852738"/>
            <a:ext cx="3276600" cy="3057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4E7A6380-7CA3-7A33-6580-D95DB1AE64C4}"/>
              </a:ext>
            </a:extLst>
          </p:cNvPr>
          <p:cNvSpPr>
            <a:spLocks noGrp="1" noChangeArrowheads="1"/>
          </p:cNvSpPr>
          <p:nvPr>
            <p:ph type="dt" sz="half" idx="10"/>
          </p:nvPr>
        </p:nvSpPr>
        <p:spPr>
          <a:ln/>
        </p:spPr>
        <p:txBody>
          <a:bodyPr/>
          <a:lstStyle>
            <a:lvl1pPr>
              <a:defRPr/>
            </a:lvl1pPr>
          </a:lstStyle>
          <a:p>
            <a:pPr>
              <a:defRPr/>
            </a:pPr>
            <a:fld id="{05745949-447C-46C2-8D2C-286269F27C93}" type="datetime1">
              <a:rPr lang="en-US" altLang="en-US"/>
              <a:pPr>
                <a:defRPr/>
              </a:pPr>
              <a:t>3/22/2024</a:t>
            </a:fld>
            <a:endParaRPr lang="en-US" altLang="en-US"/>
          </a:p>
        </p:txBody>
      </p:sp>
      <p:sp>
        <p:nvSpPr>
          <p:cNvPr id="6" name="Rectangle 7">
            <a:extLst>
              <a:ext uri="{FF2B5EF4-FFF2-40B4-BE49-F238E27FC236}">
                <a16:creationId xmlns:a16="http://schemas.microsoft.com/office/drawing/2014/main" id="{1E76AA76-CACC-758B-5291-8E30838AAD1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8">
            <a:extLst>
              <a:ext uri="{FF2B5EF4-FFF2-40B4-BE49-F238E27FC236}">
                <a16:creationId xmlns:a16="http://schemas.microsoft.com/office/drawing/2014/main" id="{0CE40DDC-FE21-7BF2-7A5A-97C152FA93ED}"/>
              </a:ext>
            </a:extLst>
          </p:cNvPr>
          <p:cNvSpPr>
            <a:spLocks noGrp="1" noChangeArrowheads="1"/>
          </p:cNvSpPr>
          <p:nvPr>
            <p:ph type="sldNum" sz="quarter" idx="12"/>
          </p:nvPr>
        </p:nvSpPr>
        <p:spPr>
          <a:ln/>
        </p:spPr>
        <p:txBody>
          <a:bodyPr/>
          <a:lstStyle>
            <a:lvl1pPr>
              <a:defRPr/>
            </a:lvl1pPr>
          </a:lstStyle>
          <a:p>
            <a:pPr>
              <a:defRPr/>
            </a:pPr>
            <a:fld id="{F48ECF5D-CB8C-413B-B557-7B30FBA307DE}" type="slidenum">
              <a:rPr lang="en-US" altLang="en-US"/>
              <a:pPr>
                <a:defRPr/>
              </a:pPr>
              <a:t>‹#›</a:t>
            </a:fld>
            <a:endParaRPr lang="en-US" altLang="en-US"/>
          </a:p>
        </p:txBody>
      </p:sp>
    </p:spTree>
    <p:extLst>
      <p:ext uri="{BB962C8B-B14F-4D97-AF65-F5344CB8AC3E}">
        <p14:creationId xmlns:p14="http://schemas.microsoft.com/office/powerpoint/2010/main" val="37531771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2431C1A-2F38-C8C0-9D92-15AC324EB40E}"/>
              </a:ext>
            </a:extLst>
          </p:cNvPr>
          <p:cNvSpPr>
            <a:spLocks noGrp="1" noChangeArrowheads="1"/>
          </p:cNvSpPr>
          <p:nvPr>
            <p:ph type="dt" sz="half" idx="10"/>
          </p:nvPr>
        </p:nvSpPr>
        <p:spPr>
          <a:ln/>
        </p:spPr>
        <p:txBody>
          <a:bodyPr/>
          <a:lstStyle>
            <a:lvl1pPr>
              <a:defRPr/>
            </a:lvl1pPr>
          </a:lstStyle>
          <a:p>
            <a:pPr>
              <a:defRPr/>
            </a:pPr>
            <a:fld id="{3D68B73D-4912-467C-9D2F-DC2C679D5327}" type="datetime1">
              <a:rPr lang="en-US" altLang="en-US"/>
              <a:pPr>
                <a:defRPr/>
              </a:pPr>
              <a:t>3/22/2024</a:t>
            </a:fld>
            <a:endParaRPr lang="en-US" altLang="en-US"/>
          </a:p>
        </p:txBody>
      </p:sp>
      <p:sp>
        <p:nvSpPr>
          <p:cNvPr id="8" name="Rectangle 7">
            <a:extLst>
              <a:ext uri="{FF2B5EF4-FFF2-40B4-BE49-F238E27FC236}">
                <a16:creationId xmlns:a16="http://schemas.microsoft.com/office/drawing/2014/main" id="{17087217-BCFA-3DD2-730A-0852A2B3EB8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8">
            <a:extLst>
              <a:ext uri="{FF2B5EF4-FFF2-40B4-BE49-F238E27FC236}">
                <a16:creationId xmlns:a16="http://schemas.microsoft.com/office/drawing/2014/main" id="{49AEABD8-F142-D88B-C7E9-1C6C58069058}"/>
              </a:ext>
            </a:extLst>
          </p:cNvPr>
          <p:cNvSpPr>
            <a:spLocks noGrp="1" noChangeArrowheads="1"/>
          </p:cNvSpPr>
          <p:nvPr>
            <p:ph type="sldNum" sz="quarter" idx="12"/>
          </p:nvPr>
        </p:nvSpPr>
        <p:spPr>
          <a:ln/>
        </p:spPr>
        <p:txBody>
          <a:bodyPr/>
          <a:lstStyle>
            <a:lvl1pPr>
              <a:defRPr/>
            </a:lvl1pPr>
          </a:lstStyle>
          <a:p>
            <a:pPr>
              <a:defRPr/>
            </a:pPr>
            <a:fld id="{B766D48B-EEE1-4ED6-96CD-C9CCAE818261}" type="slidenum">
              <a:rPr lang="en-US" altLang="en-US"/>
              <a:pPr>
                <a:defRPr/>
              </a:pPr>
              <a:t>‹#›</a:t>
            </a:fld>
            <a:endParaRPr lang="en-US" altLang="en-US"/>
          </a:p>
        </p:txBody>
      </p:sp>
    </p:spTree>
    <p:extLst>
      <p:ext uri="{BB962C8B-B14F-4D97-AF65-F5344CB8AC3E}">
        <p14:creationId xmlns:p14="http://schemas.microsoft.com/office/powerpoint/2010/main" val="274550316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10D82AC9-D243-1082-2D28-353A93B441DF}"/>
              </a:ext>
            </a:extLst>
          </p:cNvPr>
          <p:cNvSpPr>
            <a:spLocks noGrp="1" noChangeArrowheads="1"/>
          </p:cNvSpPr>
          <p:nvPr>
            <p:ph type="dt" sz="half" idx="10"/>
          </p:nvPr>
        </p:nvSpPr>
        <p:spPr>
          <a:ln/>
        </p:spPr>
        <p:txBody>
          <a:bodyPr/>
          <a:lstStyle>
            <a:lvl1pPr>
              <a:defRPr/>
            </a:lvl1pPr>
          </a:lstStyle>
          <a:p>
            <a:pPr>
              <a:defRPr/>
            </a:pPr>
            <a:fld id="{6A5058C5-7D7F-4A67-B0C0-635BC5AD9400}" type="datetime1">
              <a:rPr lang="en-US" altLang="en-US"/>
              <a:pPr>
                <a:defRPr/>
              </a:pPr>
              <a:t>3/22/2024</a:t>
            </a:fld>
            <a:endParaRPr lang="en-US" altLang="en-US"/>
          </a:p>
        </p:txBody>
      </p:sp>
      <p:sp>
        <p:nvSpPr>
          <p:cNvPr id="4" name="Rectangle 7">
            <a:extLst>
              <a:ext uri="{FF2B5EF4-FFF2-40B4-BE49-F238E27FC236}">
                <a16:creationId xmlns:a16="http://schemas.microsoft.com/office/drawing/2014/main" id="{720EB31B-96F1-84DD-2749-2CC39BFF7A2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8">
            <a:extLst>
              <a:ext uri="{FF2B5EF4-FFF2-40B4-BE49-F238E27FC236}">
                <a16:creationId xmlns:a16="http://schemas.microsoft.com/office/drawing/2014/main" id="{929FCC18-1A63-0FEE-1AD4-B08459800942}"/>
              </a:ext>
            </a:extLst>
          </p:cNvPr>
          <p:cNvSpPr>
            <a:spLocks noGrp="1" noChangeArrowheads="1"/>
          </p:cNvSpPr>
          <p:nvPr>
            <p:ph type="sldNum" sz="quarter" idx="12"/>
          </p:nvPr>
        </p:nvSpPr>
        <p:spPr>
          <a:ln/>
        </p:spPr>
        <p:txBody>
          <a:bodyPr/>
          <a:lstStyle>
            <a:lvl1pPr>
              <a:defRPr/>
            </a:lvl1pPr>
          </a:lstStyle>
          <a:p>
            <a:pPr>
              <a:defRPr/>
            </a:pPr>
            <a:fld id="{EF67B6FB-3210-4ED0-ABCB-FD123A3B1AB5}" type="slidenum">
              <a:rPr lang="en-US" altLang="en-US"/>
              <a:pPr>
                <a:defRPr/>
              </a:pPr>
              <a:t>‹#›</a:t>
            </a:fld>
            <a:endParaRPr lang="en-US" altLang="en-US"/>
          </a:p>
        </p:txBody>
      </p:sp>
    </p:spTree>
    <p:extLst>
      <p:ext uri="{BB962C8B-B14F-4D97-AF65-F5344CB8AC3E}">
        <p14:creationId xmlns:p14="http://schemas.microsoft.com/office/powerpoint/2010/main" val="85475178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8062322-151B-77BD-F1F3-71D89507C598}"/>
              </a:ext>
            </a:extLst>
          </p:cNvPr>
          <p:cNvSpPr>
            <a:spLocks noGrp="1" noChangeArrowheads="1"/>
          </p:cNvSpPr>
          <p:nvPr>
            <p:ph type="dt" sz="half" idx="10"/>
          </p:nvPr>
        </p:nvSpPr>
        <p:spPr>
          <a:ln/>
        </p:spPr>
        <p:txBody>
          <a:bodyPr/>
          <a:lstStyle>
            <a:lvl1pPr>
              <a:defRPr/>
            </a:lvl1pPr>
          </a:lstStyle>
          <a:p>
            <a:pPr>
              <a:defRPr/>
            </a:pPr>
            <a:fld id="{001A4982-5E38-4491-826A-2B4A3BF1D4F7}" type="datetime1">
              <a:rPr lang="en-US" altLang="en-US"/>
              <a:pPr>
                <a:defRPr/>
              </a:pPr>
              <a:t>3/22/2024</a:t>
            </a:fld>
            <a:endParaRPr lang="en-US" altLang="en-US"/>
          </a:p>
        </p:txBody>
      </p:sp>
      <p:sp>
        <p:nvSpPr>
          <p:cNvPr id="3" name="Rectangle 7">
            <a:extLst>
              <a:ext uri="{FF2B5EF4-FFF2-40B4-BE49-F238E27FC236}">
                <a16:creationId xmlns:a16="http://schemas.microsoft.com/office/drawing/2014/main" id="{BEF84C0D-4402-AEA6-C709-932E79ED330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8">
            <a:extLst>
              <a:ext uri="{FF2B5EF4-FFF2-40B4-BE49-F238E27FC236}">
                <a16:creationId xmlns:a16="http://schemas.microsoft.com/office/drawing/2014/main" id="{F597F5DA-3573-E0A4-7BEB-91255EFDCB78}"/>
              </a:ext>
            </a:extLst>
          </p:cNvPr>
          <p:cNvSpPr>
            <a:spLocks noGrp="1" noChangeArrowheads="1"/>
          </p:cNvSpPr>
          <p:nvPr>
            <p:ph type="sldNum" sz="quarter" idx="12"/>
          </p:nvPr>
        </p:nvSpPr>
        <p:spPr>
          <a:ln/>
        </p:spPr>
        <p:txBody>
          <a:bodyPr/>
          <a:lstStyle>
            <a:lvl1pPr>
              <a:defRPr/>
            </a:lvl1pPr>
          </a:lstStyle>
          <a:p>
            <a:pPr>
              <a:defRPr/>
            </a:pPr>
            <a:fld id="{A379EC1F-C0DE-48B1-B33E-4F22C78A5DE4}" type="slidenum">
              <a:rPr lang="en-US" altLang="en-US"/>
              <a:pPr>
                <a:defRPr/>
              </a:pPr>
              <a:t>‹#›</a:t>
            </a:fld>
            <a:endParaRPr lang="en-US" altLang="en-US"/>
          </a:p>
        </p:txBody>
      </p:sp>
    </p:spTree>
    <p:extLst>
      <p:ext uri="{BB962C8B-B14F-4D97-AF65-F5344CB8AC3E}">
        <p14:creationId xmlns:p14="http://schemas.microsoft.com/office/powerpoint/2010/main" val="35151002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3F170B9-E0B5-39F7-7069-E63AC60FD880}"/>
              </a:ext>
            </a:extLst>
          </p:cNvPr>
          <p:cNvSpPr>
            <a:spLocks noGrp="1" noChangeArrowheads="1"/>
          </p:cNvSpPr>
          <p:nvPr>
            <p:ph type="dt" sz="half" idx="10"/>
          </p:nvPr>
        </p:nvSpPr>
        <p:spPr>
          <a:ln/>
        </p:spPr>
        <p:txBody>
          <a:bodyPr/>
          <a:lstStyle>
            <a:lvl1pPr>
              <a:defRPr/>
            </a:lvl1pPr>
          </a:lstStyle>
          <a:p>
            <a:pPr>
              <a:defRPr/>
            </a:pPr>
            <a:fld id="{555043A0-F026-4940-95E7-9AC099CD4AF2}" type="datetime1">
              <a:rPr lang="en-US" altLang="en-US"/>
              <a:pPr>
                <a:defRPr/>
              </a:pPr>
              <a:t>3/22/2024</a:t>
            </a:fld>
            <a:endParaRPr lang="en-US" altLang="en-US"/>
          </a:p>
        </p:txBody>
      </p:sp>
      <p:sp>
        <p:nvSpPr>
          <p:cNvPr id="6" name="Rectangle 7">
            <a:extLst>
              <a:ext uri="{FF2B5EF4-FFF2-40B4-BE49-F238E27FC236}">
                <a16:creationId xmlns:a16="http://schemas.microsoft.com/office/drawing/2014/main" id="{91A5E7A9-0E84-C11F-C7B3-F5F2BBC956E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8">
            <a:extLst>
              <a:ext uri="{FF2B5EF4-FFF2-40B4-BE49-F238E27FC236}">
                <a16:creationId xmlns:a16="http://schemas.microsoft.com/office/drawing/2014/main" id="{76697BC0-AE40-0E93-9FD2-59DE8DDAA697}"/>
              </a:ext>
            </a:extLst>
          </p:cNvPr>
          <p:cNvSpPr>
            <a:spLocks noGrp="1" noChangeArrowheads="1"/>
          </p:cNvSpPr>
          <p:nvPr>
            <p:ph type="sldNum" sz="quarter" idx="12"/>
          </p:nvPr>
        </p:nvSpPr>
        <p:spPr>
          <a:ln/>
        </p:spPr>
        <p:txBody>
          <a:bodyPr/>
          <a:lstStyle>
            <a:lvl1pPr>
              <a:defRPr/>
            </a:lvl1pPr>
          </a:lstStyle>
          <a:p>
            <a:pPr>
              <a:defRPr/>
            </a:pPr>
            <a:fld id="{FB3854E5-3FB3-4071-8C0E-E3864B998F87}" type="slidenum">
              <a:rPr lang="en-US" altLang="en-US"/>
              <a:pPr>
                <a:defRPr/>
              </a:pPr>
              <a:t>‹#›</a:t>
            </a:fld>
            <a:endParaRPr lang="en-US" altLang="en-US"/>
          </a:p>
        </p:txBody>
      </p:sp>
    </p:spTree>
    <p:extLst>
      <p:ext uri="{BB962C8B-B14F-4D97-AF65-F5344CB8AC3E}">
        <p14:creationId xmlns:p14="http://schemas.microsoft.com/office/powerpoint/2010/main" val="16470064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E925EA5-4836-1305-0258-1B6405AA3A5D}"/>
              </a:ext>
            </a:extLst>
          </p:cNvPr>
          <p:cNvSpPr>
            <a:spLocks noGrp="1" noChangeArrowheads="1"/>
          </p:cNvSpPr>
          <p:nvPr>
            <p:ph type="dt" sz="half" idx="10"/>
          </p:nvPr>
        </p:nvSpPr>
        <p:spPr>
          <a:ln/>
        </p:spPr>
        <p:txBody>
          <a:bodyPr/>
          <a:lstStyle>
            <a:lvl1pPr>
              <a:defRPr/>
            </a:lvl1pPr>
          </a:lstStyle>
          <a:p>
            <a:pPr>
              <a:defRPr/>
            </a:pPr>
            <a:fld id="{6165CBCE-56F0-46ED-8B2B-2B9B6AD15064}" type="datetime1">
              <a:rPr lang="en-US" altLang="en-US"/>
              <a:pPr>
                <a:defRPr/>
              </a:pPr>
              <a:t>3/22/2024</a:t>
            </a:fld>
            <a:endParaRPr lang="en-US" altLang="en-US"/>
          </a:p>
        </p:txBody>
      </p:sp>
      <p:sp>
        <p:nvSpPr>
          <p:cNvPr id="6" name="Rectangle 7">
            <a:extLst>
              <a:ext uri="{FF2B5EF4-FFF2-40B4-BE49-F238E27FC236}">
                <a16:creationId xmlns:a16="http://schemas.microsoft.com/office/drawing/2014/main" id="{618EFBEC-F4FE-5C7E-521D-59BF54B407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8">
            <a:extLst>
              <a:ext uri="{FF2B5EF4-FFF2-40B4-BE49-F238E27FC236}">
                <a16:creationId xmlns:a16="http://schemas.microsoft.com/office/drawing/2014/main" id="{7AD5F8EE-0338-0EAE-7349-4A8440F11225}"/>
              </a:ext>
            </a:extLst>
          </p:cNvPr>
          <p:cNvSpPr>
            <a:spLocks noGrp="1" noChangeArrowheads="1"/>
          </p:cNvSpPr>
          <p:nvPr>
            <p:ph type="sldNum" sz="quarter" idx="12"/>
          </p:nvPr>
        </p:nvSpPr>
        <p:spPr>
          <a:ln/>
        </p:spPr>
        <p:txBody>
          <a:bodyPr/>
          <a:lstStyle>
            <a:lvl1pPr>
              <a:defRPr/>
            </a:lvl1pPr>
          </a:lstStyle>
          <a:p>
            <a:pPr>
              <a:defRPr/>
            </a:pPr>
            <a:fld id="{9BF2869A-A346-4472-B641-977CA0721BCA}" type="slidenum">
              <a:rPr lang="en-US" altLang="en-US"/>
              <a:pPr>
                <a:defRPr/>
              </a:pPr>
              <a:t>‹#›</a:t>
            </a:fld>
            <a:endParaRPr lang="en-US" altLang="en-US"/>
          </a:p>
        </p:txBody>
      </p:sp>
    </p:spTree>
    <p:extLst>
      <p:ext uri="{BB962C8B-B14F-4D97-AF65-F5344CB8AC3E}">
        <p14:creationId xmlns:p14="http://schemas.microsoft.com/office/powerpoint/2010/main" val="38253984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D3F2793-852D-9ACA-F0AA-4C053375F127}"/>
              </a:ext>
            </a:extLst>
          </p:cNvPr>
          <p:cNvSpPr>
            <a:spLocks noGrp="1" noChangeArrowheads="1"/>
          </p:cNvSpPr>
          <p:nvPr>
            <p:ph type="dt" sz="half" idx="10"/>
          </p:nvPr>
        </p:nvSpPr>
        <p:spPr>
          <a:ln/>
        </p:spPr>
        <p:txBody>
          <a:bodyPr/>
          <a:lstStyle>
            <a:lvl1pPr>
              <a:defRPr/>
            </a:lvl1pPr>
          </a:lstStyle>
          <a:p>
            <a:pPr>
              <a:defRPr/>
            </a:pPr>
            <a:fld id="{09889D29-112C-4FDC-B266-04906B436589}"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1D45AA25-68CF-DA91-C49D-C437D027662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E2E9704B-9426-0AB4-250A-E2FA9131FEB0}"/>
              </a:ext>
            </a:extLst>
          </p:cNvPr>
          <p:cNvSpPr>
            <a:spLocks noGrp="1" noChangeArrowheads="1"/>
          </p:cNvSpPr>
          <p:nvPr>
            <p:ph type="sldNum" sz="quarter" idx="12"/>
          </p:nvPr>
        </p:nvSpPr>
        <p:spPr>
          <a:ln/>
        </p:spPr>
        <p:txBody>
          <a:bodyPr/>
          <a:lstStyle>
            <a:lvl1pPr>
              <a:defRPr/>
            </a:lvl1pPr>
          </a:lstStyle>
          <a:p>
            <a:pPr>
              <a:defRPr/>
            </a:pPr>
            <a:fld id="{45BA73A1-33D4-40C6-A83E-4885DB8271D7}" type="slidenum">
              <a:rPr lang="en-US" altLang="en-US"/>
              <a:pPr>
                <a:defRPr/>
              </a:pPr>
              <a:t>‹#›</a:t>
            </a:fld>
            <a:endParaRPr lang="en-US" altLang="en-US"/>
          </a:p>
        </p:txBody>
      </p:sp>
    </p:spTree>
    <p:extLst>
      <p:ext uri="{BB962C8B-B14F-4D97-AF65-F5344CB8AC3E}">
        <p14:creationId xmlns:p14="http://schemas.microsoft.com/office/powerpoint/2010/main" val="204556366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72213" y="2220913"/>
            <a:ext cx="1757362" cy="36893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95363" y="2220913"/>
            <a:ext cx="5124450" cy="36893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5547014-D761-07B2-E254-EB53EAB7FB96}"/>
              </a:ext>
            </a:extLst>
          </p:cNvPr>
          <p:cNvSpPr>
            <a:spLocks noGrp="1" noChangeArrowheads="1"/>
          </p:cNvSpPr>
          <p:nvPr>
            <p:ph type="dt" sz="half" idx="10"/>
          </p:nvPr>
        </p:nvSpPr>
        <p:spPr>
          <a:ln/>
        </p:spPr>
        <p:txBody>
          <a:bodyPr/>
          <a:lstStyle>
            <a:lvl1pPr>
              <a:defRPr/>
            </a:lvl1pPr>
          </a:lstStyle>
          <a:p>
            <a:pPr>
              <a:defRPr/>
            </a:pPr>
            <a:fld id="{F238DBC8-A217-456B-A1E9-5425427C88A7}" type="datetime1">
              <a:rPr lang="en-US" altLang="en-US"/>
              <a:pPr>
                <a:defRPr/>
              </a:pPr>
              <a:t>3/22/2024</a:t>
            </a:fld>
            <a:endParaRPr lang="en-US" altLang="en-US"/>
          </a:p>
        </p:txBody>
      </p:sp>
      <p:sp>
        <p:nvSpPr>
          <p:cNvPr id="5" name="Rectangle 7">
            <a:extLst>
              <a:ext uri="{FF2B5EF4-FFF2-40B4-BE49-F238E27FC236}">
                <a16:creationId xmlns:a16="http://schemas.microsoft.com/office/drawing/2014/main" id="{3E320F45-CDC8-B802-BF4E-3C37521CF55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5EB12B08-5FBD-88CD-3D8E-BE7C9ED2E0A8}"/>
              </a:ext>
            </a:extLst>
          </p:cNvPr>
          <p:cNvSpPr>
            <a:spLocks noGrp="1" noChangeArrowheads="1"/>
          </p:cNvSpPr>
          <p:nvPr>
            <p:ph type="sldNum" sz="quarter" idx="12"/>
          </p:nvPr>
        </p:nvSpPr>
        <p:spPr>
          <a:ln/>
        </p:spPr>
        <p:txBody>
          <a:bodyPr/>
          <a:lstStyle>
            <a:lvl1pPr>
              <a:defRPr/>
            </a:lvl1pPr>
          </a:lstStyle>
          <a:p>
            <a:pPr>
              <a:defRPr/>
            </a:pPr>
            <a:fld id="{BA402CC2-E9C6-4759-A511-B2B6EE237EB6}" type="slidenum">
              <a:rPr lang="en-US" altLang="en-US"/>
              <a:pPr>
                <a:defRPr/>
              </a:pPr>
              <a:t>‹#›</a:t>
            </a:fld>
            <a:endParaRPr lang="en-US" altLang="en-US"/>
          </a:p>
        </p:txBody>
      </p:sp>
    </p:spTree>
    <p:extLst>
      <p:ext uri="{BB962C8B-B14F-4D97-AF65-F5344CB8AC3E}">
        <p14:creationId xmlns:p14="http://schemas.microsoft.com/office/powerpoint/2010/main" val="1081355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46ABE5A-F6E6-32E7-7AD1-14B8746F160D}"/>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BC6EC5EC-8BC8-4FB9-962E-CD7F4D8CB294}" type="datetime1">
              <a:rPr lang="en-US" altLang="en-US"/>
              <a:pPr>
                <a:defRPr/>
              </a:pPr>
              <a:t>3/22/2024</a:t>
            </a:fld>
            <a:endParaRPr lang="en-US" altLang="en-US"/>
          </a:p>
        </p:txBody>
      </p:sp>
      <p:sp>
        <p:nvSpPr>
          <p:cNvPr id="6" name="Footer Placeholder 5">
            <a:extLst>
              <a:ext uri="{FF2B5EF4-FFF2-40B4-BE49-F238E27FC236}">
                <a16:creationId xmlns:a16="http://schemas.microsoft.com/office/drawing/2014/main" id="{B75F8812-4294-A963-0D74-34FA07AEF45A}"/>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7" name="Slide Number Placeholder 6">
            <a:extLst>
              <a:ext uri="{FF2B5EF4-FFF2-40B4-BE49-F238E27FC236}">
                <a16:creationId xmlns:a16="http://schemas.microsoft.com/office/drawing/2014/main" id="{3B89F377-52ED-172F-C703-3C60F6CE2BA3}"/>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8DAD3287-52E6-4E9E-8BD5-2438422ED196}" type="slidenum">
              <a:rPr lang="en-US" altLang="en-US"/>
              <a:pPr>
                <a:defRPr/>
              </a:pPr>
              <a:t>‹#›</a:t>
            </a:fld>
            <a:endParaRPr lang="en-US" altLang="en-US"/>
          </a:p>
        </p:txBody>
      </p:sp>
    </p:spTree>
    <p:extLst>
      <p:ext uri="{BB962C8B-B14F-4D97-AF65-F5344CB8AC3E}">
        <p14:creationId xmlns:p14="http://schemas.microsoft.com/office/powerpoint/2010/main" val="224611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F3694D1-C710-84E0-AEE6-F43327778442}"/>
              </a:ext>
            </a:extLst>
          </p:cNvPr>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4ACDDA06-DF9C-42EE-BFEA-6D5CD67D6FC0}" type="datetime1">
              <a:rPr lang="en-US" altLang="en-US"/>
              <a:pPr>
                <a:defRPr/>
              </a:pPr>
              <a:t>3/22/2024</a:t>
            </a:fld>
            <a:endParaRPr lang="en-US" altLang="en-US"/>
          </a:p>
        </p:txBody>
      </p:sp>
      <p:sp>
        <p:nvSpPr>
          <p:cNvPr id="6" name="Footer Placeholder 5">
            <a:extLst>
              <a:ext uri="{FF2B5EF4-FFF2-40B4-BE49-F238E27FC236}">
                <a16:creationId xmlns:a16="http://schemas.microsoft.com/office/drawing/2014/main" id="{44F1FC05-F31E-B768-30A2-792C7294D20E}"/>
              </a:ext>
            </a:extLst>
          </p:cNvPr>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a:lvl1pPr>
          </a:lstStyle>
          <a:p>
            <a:pPr>
              <a:defRPr/>
            </a:pPr>
            <a:endParaRPr lang="en-US" altLang="en-US"/>
          </a:p>
        </p:txBody>
      </p:sp>
      <p:sp>
        <p:nvSpPr>
          <p:cNvPr id="7" name="Slide Number Placeholder 6">
            <a:extLst>
              <a:ext uri="{FF2B5EF4-FFF2-40B4-BE49-F238E27FC236}">
                <a16:creationId xmlns:a16="http://schemas.microsoft.com/office/drawing/2014/main" id="{06A8A121-4172-1A69-5997-935ECEED2BCC}"/>
              </a:ext>
            </a:extLst>
          </p:cNvPr>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800" smtClean="0"/>
            </a:lvl1pPr>
          </a:lstStyle>
          <a:p>
            <a:pPr>
              <a:defRPr/>
            </a:pPr>
            <a:fld id="{F493196B-0114-4F27-9CCE-235C66D56EAE}" type="slidenum">
              <a:rPr lang="en-US" altLang="en-US"/>
              <a:pPr>
                <a:defRPr/>
              </a:pPr>
              <a:t>‹#›</a:t>
            </a:fld>
            <a:endParaRPr lang="en-US" altLang="en-US"/>
          </a:p>
        </p:txBody>
      </p:sp>
    </p:spTree>
    <p:extLst>
      <p:ext uri="{BB962C8B-B14F-4D97-AF65-F5344CB8AC3E}">
        <p14:creationId xmlns:p14="http://schemas.microsoft.com/office/powerpoint/2010/main" val="624011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4.png"/><Relationship Id="rId2" Type="http://schemas.openxmlformats.org/officeDocument/2006/relationships/slideLayout" Target="../slideLayouts/slideLayout13.xml"/><Relationship Id="rId16"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4.png"/><Relationship Id="rId2" Type="http://schemas.openxmlformats.org/officeDocument/2006/relationships/slideLayout" Target="../slideLayouts/slideLayout24.xml"/><Relationship Id="rId16" Type="http://schemas.openxmlformats.org/officeDocument/2006/relationships/image" Target="../media/image11.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0.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4.png"/><Relationship Id="rId2" Type="http://schemas.openxmlformats.org/officeDocument/2006/relationships/slideLayout" Target="../slideLayouts/slideLayout35.xml"/><Relationship Id="rId16" Type="http://schemas.openxmlformats.org/officeDocument/2006/relationships/image" Target="../media/image13.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12.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4.png"/><Relationship Id="rId2" Type="http://schemas.openxmlformats.org/officeDocument/2006/relationships/slideLayout" Target="../slideLayouts/slideLayout46.xml"/><Relationship Id="rId16" Type="http://schemas.openxmlformats.org/officeDocument/2006/relationships/image" Target="../media/image9.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2.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11.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10.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17" Type="http://schemas.openxmlformats.org/officeDocument/2006/relationships/image" Target="../media/image4.png"/><Relationship Id="rId2" Type="http://schemas.openxmlformats.org/officeDocument/2006/relationships/slideLayout" Target="../slideLayouts/slideLayout68.xml"/><Relationship Id="rId16" Type="http://schemas.openxmlformats.org/officeDocument/2006/relationships/image" Target="../media/image13.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12.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anner+Swoosh.jpg">
            <a:extLst>
              <a:ext uri="{FF2B5EF4-FFF2-40B4-BE49-F238E27FC236}">
                <a16:creationId xmlns:a16="http://schemas.microsoft.com/office/drawing/2014/main" id="{DE59662A-B6E7-4A1D-F93E-4EFD0D944FD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CB0F8692-7EEA-45DF-B616-84616D88D635}"/>
              </a:ext>
            </a:extLst>
          </p:cNvPr>
          <p:cNvSpPr>
            <a:spLocks noGrp="1" noChangeArrowheads="1"/>
          </p:cNvSpPr>
          <p:nvPr>
            <p:ph type="title"/>
          </p:nvPr>
        </p:nvSpPr>
        <p:spPr bwMode="auto">
          <a:xfrm>
            <a:off x="1141413" y="1370013"/>
            <a:ext cx="6778625"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93492DCD-613F-1ED8-15E4-9E909B81991B}"/>
              </a:ext>
            </a:extLst>
          </p:cNvPr>
          <p:cNvSpPr>
            <a:spLocks noGrp="1" noChangeArrowheads="1"/>
          </p:cNvSpPr>
          <p:nvPr>
            <p:ph type="body" idx="1"/>
          </p:nvPr>
        </p:nvSpPr>
        <p:spPr bwMode="auto">
          <a:xfrm>
            <a:off x="1141413" y="2217738"/>
            <a:ext cx="7031037"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9" name="Picture 9" descr="Fip.png">
            <a:extLst>
              <a:ext uri="{FF2B5EF4-FFF2-40B4-BE49-F238E27FC236}">
                <a16:creationId xmlns:a16="http://schemas.microsoft.com/office/drawing/2014/main" id="{8C63D8F8-1D3E-B73C-05FF-3E6A48B0AD1A}"/>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AA621616-6533-97DA-4334-C0349D7A5754}"/>
              </a:ext>
            </a:extLst>
          </p:cNvPr>
          <p:cNvSpPr txBox="1"/>
          <p:nvPr userDrawn="1"/>
        </p:nvSpPr>
        <p:spPr>
          <a:xfrm>
            <a:off x="4305300" y="6381750"/>
            <a:ext cx="533400" cy="228600"/>
          </a:xfrm>
          <a:prstGeom prst="rect">
            <a:avLst/>
          </a:prstGeom>
          <a:noFill/>
        </p:spPr>
        <p:txBody>
          <a:bodyPr>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algn="ctr" eaLnBrk="1" hangingPunct="1">
              <a:defRPr/>
            </a:pPr>
            <a:fld id="{9758BD3A-2640-4AF9-85AF-9CC7AFABEB7F}" type="slidenum">
              <a:rPr lang="en-US" altLang="en-US" sz="900" b="1" smtClean="0">
                <a:solidFill>
                  <a:srgbClr val="000000"/>
                </a:solidFill>
              </a:rPr>
              <a:pPr algn="ctr" eaLnBrk="1" hangingPunct="1">
                <a:defRPr/>
              </a:pPr>
              <a:t>‹#›</a:t>
            </a:fld>
            <a:endParaRPr lang="en-US" altLang="en-US" sz="900" b="1">
              <a:solidFill>
                <a:srgbClr val="000000"/>
              </a:solidFill>
            </a:endParaRPr>
          </a:p>
        </p:txBody>
      </p:sp>
      <p:pic>
        <p:nvPicPr>
          <p:cNvPr id="1031" name="Picture 13" descr="Page No Black_3.png">
            <a:extLst>
              <a:ext uri="{FF2B5EF4-FFF2-40B4-BE49-F238E27FC236}">
                <a16:creationId xmlns:a16="http://schemas.microsoft.com/office/drawing/2014/main" id="{9656FCFF-5088-0331-D762-698D8D7A0ECE}"/>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4419600" y="635635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descr="Wordmark.png">
            <a:extLst>
              <a:ext uri="{FF2B5EF4-FFF2-40B4-BE49-F238E27FC236}">
                <a16:creationId xmlns:a16="http://schemas.microsoft.com/office/drawing/2014/main" id="{1039BAA8-71FD-9E43-B3E0-A39BE79C839B}"/>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25" r:id="rId1"/>
    <p:sldLayoutId id="2147484826" r:id="rId2"/>
    <p:sldLayoutId id="2147484827" r:id="rId3"/>
    <p:sldLayoutId id="2147484828" r:id="rId4"/>
    <p:sldLayoutId id="2147484829" r:id="rId5"/>
    <p:sldLayoutId id="2147484830" r:id="rId6"/>
    <p:sldLayoutId id="2147484831" r:id="rId7"/>
    <p:sldLayoutId id="2147484832" r:id="rId8"/>
    <p:sldLayoutId id="2147484833" r:id="rId9"/>
    <p:sldLayoutId id="2147484834" r:id="rId10"/>
    <p:sldLayoutId id="2147484835" r:id="rId11"/>
  </p:sldLayoutIdLst>
  <p:txStyles>
    <p:titleStyle>
      <a:lvl1pPr algn="l" rtl="0" eaLnBrk="0" fontAlgn="base" hangingPunct="0">
        <a:spcBef>
          <a:spcPct val="0"/>
        </a:spcBef>
        <a:spcAft>
          <a:spcPct val="0"/>
        </a:spcAft>
        <a:defRPr sz="2400" b="1">
          <a:solidFill>
            <a:srgbClr val="CC3300"/>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400" b="1">
          <a:solidFill>
            <a:srgbClr val="CC3300"/>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400" b="1">
          <a:solidFill>
            <a:srgbClr val="CC3300"/>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400" b="1">
          <a:solidFill>
            <a:srgbClr val="CC3300"/>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400" b="1">
          <a:solidFill>
            <a:srgbClr val="CC3300"/>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400" b="1">
          <a:solidFill>
            <a:srgbClr val="CC3300"/>
          </a:solidFill>
          <a:latin typeface="Verdana" pitchFamily="1" charset="0"/>
        </a:defRPr>
      </a:lvl6pPr>
      <a:lvl7pPr marL="914400" algn="l" rtl="0" fontAlgn="base">
        <a:spcBef>
          <a:spcPct val="0"/>
        </a:spcBef>
        <a:spcAft>
          <a:spcPct val="0"/>
        </a:spcAft>
        <a:defRPr sz="2400" b="1">
          <a:solidFill>
            <a:srgbClr val="CC3300"/>
          </a:solidFill>
          <a:latin typeface="Verdana" pitchFamily="1" charset="0"/>
        </a:defRPr>
      </a:lvl7pPr>
      <a:lvl8pPr marL="1371600" algn="l" rtl="0" fontAlgn="base">
        <a:spcBef>
          <a:spcPct val="0"/>
        </a:spcBef>
        <a:spcAft>
          <a:spcPct val="0"/>
        </a:spcAft>
        <a:defRPr sz="2400" b="1">
          <a:solidFill>
            <a:srgbClr val="CC3300"/>
          </a:solidFill>
          <a:latin typeface="Verdana" pitchFamily="1" charset="0"/>
        </a:defRPr>
      </a:lvl8pPr>
      <a:lvl9pPr marL="1828800" algn="l" rtl="0" fontAlgn="base">
        <a:spcBef>
          <a:spcPct val="0"/>
        </a:spcBef>
        <a:spcAft>
          <a:spcPct val="0"/>
        </a:spcAft>
        <a:defRPr sz="2400" b="1">
          <a:solidFill>
            <a:srgbClr val="CC3300"/>
          </a:solidFill>
          <a:latin typeface="Verdana" pitchFamily="1" charset="0"/>
        </a:defRPr>
      </a:lvl9pPr>
    </p:titleStyle>
    <p:body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Font typeface="Arial" panose="020B0604020202020204" pitchFamily="34" charset="0"/>
        <a:buChar char="–"/>
        <a:defRPr sz="1600">
          <a:solidFill>
            <a:schemeClr val="tx1"/>
          </a:solidFill>
          <a:latin typeface="+mn-lt"/>
          <a:ea typeface="ヒラギノ角ゴ Pro W3" pitchFamily="4" charset="-128"/>
        </a:defRPr>
      </a:lvl2pPr>
      <a:lvl3pPr marL="10858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543050" indent="-171450" algn="l" rtl="0" eaLnBrk="0" fontAlgn="base" hangingPunct="0">
        <a:spcBef>
          <a:spcPct val="20000"/>
        </a:spcBef>
        <a:spcAft>
          <a:spcPct val="0"/>
        </a:spcAft>
        <a:buClr>
          <a:srgbClr val="CC3300"/>
        </a:buClr>
        <a:buFont typeface="Arial" panose="020B0604020202020204" pitchFamily="34" charset="0"/>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Font typeface="Arial" panose="020B0604020202020204" pitchFamily="34" charset="0"/>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Font typeface="Arial" pitchFamily="4" charset="0"/>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Font typeface="Arial" pitchFamily="4" charset="0"/>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Font typeface="Arial" pitchFamily="4" charset="0"/>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Font typeface="Arial" pitchFamily="4" charset="0"/>
        <a:buChar char="»"/>
        <a:defRPr sz="1400">
          <a:solidFill>
            <a:schemeClr val="tx1"/>
          </a:solidFill>
          <a:latin typeface="+mn-lt"/>
          <a:ea typeface="ヒラギノ角ゴ Pro W3" pitchFamily="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Banner+Swoosh.jpg">
            <a:extLst>
              <a:ext uri="{FF2B5EF4-FFF2-40B4-BE49-F238E27FC236}">
                <a16:creationId xmlns:a16="http://schemas.microsoft.com/office/drawing/2014/main" id="{0D949F84-D67E-7990-5808-1190C100D7B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a:extLst>
              <a:ext uri="{FF2B5EF4-FFF2-40B4-BE49-F238E27FC236}">
                <a16:creationId xmlns:a16="http://schemas.microsoft.com/office/drawing/2014/main" id="{D70A1414-DDFF-EECF-A419-87B15F4FED83}"/>
              </a:ext>
            </a:extLst>
          </p:cNvPr>
          <p:cNvSpPr>
            <a:spLocks noGrp="1" noChangeArrowheads="1"/>
          </p:cNvSpPr>
          <p:nvPr>
            <p:ph type="title"/>
          </p:nvPr>
        </p:nvSpPr>
        <p:spPr bwMode="auto">
          <a:xfrm>
            <a:off x="1835150" y="1963738"/>
            <a:ext cx="685165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2052" name="Rectangle 3">
            <a:extLst>
              <a:ext uri="{FF2B5EF4-FFF2-40B4-BE49-F238E27FC236}">
                <a16:creationId xmlns:a16="http://schemas.microsoft.com/office/drawing/2014/main" id="{A0904362-D91F-4D60-8F01-1A749AABDFC8}"/>
              </a:ext>
            </a:extLst>
          </p:cNvPr>
          <p:cNvSpPr>
            <a:spLocks noGrp="1" noChangeArrowheads="1"/>
          </p:cNvSpPr>
          <p:nvPr>
            <p:ph type="body" idx="1"/>
          </p:nvPr>
        </p:nvSpPr>
        <p:spPr bwMode="auto">
          <a:xfrm>
            <a:off x="1141413" y="3068638"/>
            <a:ext cx="67056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9156" name="Rectangle 4">
            <a:extLst>
              <a:ext uri="{FF2B5EF4-FFF2-40B4-BE49-F238E27FC236}">
                <a16:creationId xmlns:a16="http://schemas.microsoft.com/office/drawing/2014/main" id="{C2816C20-0128-5D2D-1E0F-1F458D676D47}"/>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smtClean="0">
                <a:latin typeface="Arial" panose="020B0604020202020204" pitchFamily="34" charset="0"/>
              </a:defRPr>
            </a:lvl1pPr>
          </a:lstStyle>
          <a:p>
            <a:pPr>
              <a:defRPr/>
            </a:pPr>
            <a:fld id="{A57056BE-7173-42F0-9191-1678A1EFC44C}" type="datetime1">
              <a:rPr lang="en-US" altLang="en-US"/>
              <a:pPr>
                <a:defRPr/>
              </a:pPr>
              <a:t>3/22/2024</a:t>
            </a:fld>
            <a:endParaRPr lang="en-US" altLang="en-US"/>
          </a:p>
        </p:txBody>
      </p:sp>
      <p:sp>
        <p:nvSpPr>
          <p:cNvPr id="49157" name="Rectangle 5">
            <a:extLst>
              <a:ext uri="{FF2B5EF4-FFF2-40B4-BE49-F238E27FC236}">
                <a16:creationId xmlns:a16="http://schemas.microsoft.com/office/drawing/2014/main" id="{B0479353-825D-0BC8-97B0-BAC27E15534F}"/>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Arial" panose="020B0604020202020204" pitchFamily="34" charset="0"/>
              </a:defRPr>
            </a:lvl1pPr>
          </a:lstStyle>
          <a:p>
            <a:pPr>
              <a:defRPr/>
            </a:pPr>
            <a:endParaRPr lang="en-US" altLang="en-US"/>
          </a:p>
        </p:txBody>
      </p:sp>
      <p:sp>
        <p:nvSpPr>
          <p:cNvPr id="49158" name="Rectangle 6">
            <a:extLst>
              <a:ext uri="{FF2B5EF4-FFF2-40B4-BE49-F238E27FC236}">
                <a16:creationId xmlns:a16="http://schemas.microsoft.com/office/drawing/2014/main" id="{61D5D932-FC39-33F7-6E0A-C12E89FAA3A8}"/>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smtClean="0">
                <a:latin typeface="Arial" panose="020B0604020202020204" pitchFamily="34" charset="0"/>
              </a:defRPr>
            </a:lvl1pPr>
          </a:lstStyle>
          <a:p>
            <a:pPr>
              <a:defRPr/>
            </a:pPr>
            <a:fld id="{E8B44CEE-7DA4-4DA0-8AD9-33DF1A46BABC}" type="slidenum">
              <a:rPr lang="en-US" altLang="en-US"/>
              <a:pPr>
                <a:defRPr/>
              </a:pPr>
              <a:t>‹#›</a:t>
            </a:fld>
            <a:endParaRPr lang="en-US" altLang="en-US"/>
          </a:p>
        </p:txBody>
      </p:sp>
      <p:pic>
        <p:nvPicPr>
          <p:cNvPr id="2056" name="Picture 10" descr="Step 1_300dpi.png">
            <a:extLst>
              <a:ext uri="{FF2B5EF4-FFF2-40B4-BE49-F238E27FC236}">
                <a16:creationId xmlns:a16="http://schemas.microsoft.com/office/drawing/2014/main" id="{B8F6218D-612C-8A0B-B637-257D5A052BC3}"/>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1300163"/>
            <a:ext cx="1655763"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Fip.png">
            <a:extLst>
              <a:ext uri="{FF2B5EF4-FFF2-40B4-BE49-F238E27FC236}">
                <a16:creationId xmlns:a16="http://schemas.microsoft.com/office/drawing/2014/main" id="{E8FD5560-96DA-CB3B-B077-1506541C4D60}"/>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DCF4A9C3-EB96-5CCA-D671-05EF4CC67B11}"/>
              </a:ext>
            </a:extLst>
          </p:cNvPr>
          <p:cNvSpPr txBox="1"/>
          <p:nvPr userDrawn="1"/>
        </p:nvSpPr>
        <p:spPr>
          <a:xfrm>
            <a:off x="4305300" y="6381750"/>
            <a:ext cx="533400" cy="228600"/>
          </a:xfrm>
          <a:prstGeom prst="rect">
            <a:avLst/>
          </a:prstGeom>
          <a:noFill/>
        </p:spPr>
        <p:txBody>
          <a:bodyPr>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algn="ctr" eaLnBrk="1" hangingPunct="1">
              <a:defRPr/>
            </a:pPr>
            <a:fld id="{891917CB-41DB-4450-9203-EB34781C581D}" type="slidenum">
              <a:rPr lang="en-US" altLang="en-US" sz="900" b="1" smtClean="0">
                <a:solidFill>
                  <a:srgbClr val="B41F20"/>
                </a:solidFill>
              </a:rPr>
              <a:pPr algn="ctr" eaLnBrk="1" hangingPunct="1">
                <a:defRPr/>
              </a:pPr>
              <a:t>‹#›</a:t>
            </a:fld>
            <a:endParaRPr lang="en-US" altLang="en-US" sz="900" b="1">
              <a:solidFill>
                <a:srgbClr val="B41F20"/>
              </a:solidFill>
            </a:endParaRPr>
          </a:p>
        </p:txBody>
      </p:sp>
      <p:sp>
        <p:nvSpPr>
          <p:cNvPr id="49176" name="Text Box 24">
            <a:extLst>
              <a:ext uri="{FF2B5EF4-FFF2-40B4-BE49-F238E27FC236}">
                <a16:creationId xmlns:a16="http://schemas.microsoft.com/office/drawing/2014/main" id="{6BB2FD72-B5B9-112A-F78C-7FAF1CD87B31}"/>
              </a:ext>
            </a:extLst>
          </p:cNvPr>
          <p:cNvSpPr txBox="1">
            <a:spLocks noChangeArrowheads="1"/>
          </p:cNvSpPr>
          <p:nvPr userDrawn="1"/>
        </p:nvSpPr>
        <p:spPr bwMode="auto">
          <a:xfrm>
            <a:off x="1827213" y="1493838"/>
            <a:ext cx="5976937" cy="365125"/>
          </a:xfrm>
          <a:prstGeom prst="rect">
            <a:avLst/>
          </a:prstGeom>
          <a:noFill/>
          <a:ln w="9525">
            <a:noFill/>
            <a:miter lim="800000"/>
            <a:headEnd/>
            <a:tailEnd/>
          </a:ln>
          <a:effectLst/>
        </p:spPr>
        <p:txBody>
          <a:bodyPr lIns="0" tIns="0" rIns="0" bIns="0">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defTabSz="914400" eaLnBrk="1" hangingPunct="1">
              <a:spcBef>
                <a:spcPct val="50000"/>
              </a:spcBef>
              <a:defRPr/>
            </a:pPr>
            <a:r>
              <a:rPr lang="en-US" altLang="en-US" sz="2400" b="1"/>
              <a:t>STEP 1</a:t>
            </a:r>
          </a:p>
        </p:txBody>
      </p:sp>
      <p:pic>
        <p:nvPicPr>
          <p:cNvPr id="2060" name="Picture 13" descr="Page No Red_3.png">
            <a:extLst>
              <a:ext uri="{FF2B5EF4-FFF2-40B4-BE49-F238E27FC236}">
                <a16:creationId xmlns:a16="http://schemas.microsoft.com/office/drawing/2014/main" id="{77AF2B55-36DD-87D4-1D5E-470E553F9431}"/>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419600" y="635635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8" descr="Wordmark.png">
            <a:extLst>
              <a:ext uri="{FF2B5EF4-FFF2-40B4-BE49-F238E27FC236}">
                <a16:creationId xmlns:a16="http://schemas.microsoft.com/office/drawing/2014/main" id="{D0B36359-3CF6-A09C-F8C1-E67088BE9CFB}"/>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70" r:id="rId1"/>
    <p:sldLayoutId id="2147484771" r:id="rId2"/>
    <p:sldLayoutId id="2147484772" r:id="rId3"/>
    <p:sldLayoutId id="2147484773" r:id="rId4"/>
    <p:sldLayoutId id="2147484774" r:id="rId5"/>
    <p:sldLayoutId id="2147484775" r:id="rId6"/>
    <p:sldLayoutId id="2147484776" r:id="rId7"/>
    <p:sldLayoutId id="2147484777" r:id="rId8"/>
    <p:sldLayoutId id="2147484778" r:id="rId9"/>
    <p:sldLayoutId id="2147484779" r:id="rId10"/>
    <p:sldLayoutId id="2147484780" r:id="rId11"/>
  </p:sldLayoutIdLst>
  <p:txStyles>
    <p:titleStyle>
      <a:lvl1pPr algn="l" rtl="0" eaLnBrk="0" fontAlgn="base" hangingPunct="0">
        <a:spcBef>
          <a:spcPct val="0"/>
        </a:spcBef>
        <a:spcAft>
          <a:spcPct val="0"/>
        </a:spcAft>
        <a:defRPr sz="2800" b="1">
          <a:solidFill>
            <a:srgbClr val="CC3300"/>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800" b="1">
          <a:solidFill>
            <a:srgbClr val="CC3300"/>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800" b="1">
          <a:solidFill>
            <a:srgbClr val="CC3300"/>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800" b="1">
          <a:solidFill>
            <a:srgbClr val="CC3300"/>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800" b="1">
          <a:solidFill>
            <a:srgbClr val="CC3300"/>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800" b="1">
          <a:solidFill>
            <a:srgbClr val="B41F20"/>
          </a:solidFill>
          <a:latin typeface="Verdana" pitchFamily="1" charset="0"/>
        </a:defRPr>
      </a:lvl6pPr>
      <a:lvl7pPr marL="914400" algn="l" rtl="0" fontAlgn="base">
        <a:spcBef>
          <a:spcPct val="0"/>
        </a:spcBef>
        <a:spcAft>
          <a:spcPct val="0"/>
        </a:spcAft>
        <a:defRPr sz="2800" b="1">
          <a:solidFill>
            <a:srgbClr val="B41F20"/>
          </a:solidFill>
          <a:latin typeface="Verdana" pitchFamily="1" charset="0"/>
        </a:defRPr>
      </a:lvl7pPr>
      <a:lvl8pPr marL="1371600" algn="l" rtl="0" fontAlgn="base">
        <a:spcBef>
          <a:spcPct val="0"/>
        </a:spcBef>
        <a:spcAft>
          <a:spcPct val="0"/>
        </a:spcAft>
        <a:defRPr sz="2800" b="1">
          <a:solidFill>
            <a:srgbClr val="B41F20"/>
          </a:solidFill>
          <a:latin typeface="Verdana" pitchFamily="1" charset="0"/>
        </a:defRPr>
      </a:lvl8pPr>
      <a:lvl9pPr marL="1828800" algn="l" rtl="0" fontAlgn="base">
        <a:spcBef>
          <a:spcPct val="0"/>
        </a:spcBef>
        <a:spcAft>
          <a:spcPct val="0"/>
        </a:spcAft>
        <a:defRPr sz="2800" b="1">
          <a:solidFill>
            <a:srgbClr val="B41F20"/>
          </a:solidFill>
          <a:latin typeface="Verdana" pitchFamily="1" charset="0"/>
        </a:defRPr>
      </a:lvl9pPr>
    </p:titleStyle>
    <p:body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Char char="–"/>
        <a:defRPr sz="1600">
          <a:solidFill>
            <a:schemeClr val="tx1"/>
          </a:solidFill>
          <a:latin typeface="+mn-lt"/>
          <a:ea typeface="ヒラギノ角ゴ Pro W3" pitchFamily="4" charset="-128"/>
        </a:defRPr>
      </a:lvl2pPr>
      <a:lvl3pPr marL="11430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6002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7" descr="Banner+Swoosh.jpg">
            <a:extLst>
              <a:ext uri="{FF2B5EF4-FFF2-40B4-BE49-F238E27FC236}">
                <a16:creationId xmlns:a16="http://schemas.microsoft.com/office/drawing/2014/main" id="{7C6D891F-AB8A-8208-7B43-509A2BF6E01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a:extLst>
              <a:ext uri="{FF2B5EF4-FFF2-40B4-BE49-F238E27FC236}">
                <a16:creationId xmlns:a16="http://schemas.microsoft.com/office/drawing/2014/main" id="{9F56DE7A-5A1E-CBFD-2B4F-DC1EC2B2C0C8}"/>
              </a:ext>
            </a:extLst>
          </p:cNvPr>
          <p:cNvSpPr>
            <a:spLocks noGrp="1" noChangeArrowheads="1"/>
          </p:cNvSpPr>
          <p:nvPr>
            <p:ph type="title"/>
          </p:nvPr>
        </p:nvSpPr>
        <p:spPr bwMode="auto">
          <a:xfrm>
            <a:off x="1835150" y="1963738"/>
            <a:ext cx="685165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3076" name="Rectangle 4">
            <a:extLst>
              <a:ext uri="{FF2B5EF4-FFF2-40B4-BE49-F238E27FC236}">
                <a16:creationId xmlns:a16="http://schemas.microsoft.com/office/drawing/2014/main" id="{96B7E85F-057A-2A97-4F26-63C90C8C5343}"/>
              </a:ext>
            </a:extLst>
          </p:cNvPr>
          <p:cNvSpPr>
            <a:spLocks noGrp="1" noChangeArrowheads="1"/>
          </p:cNvSpPr>
          <p:nvPr>
            <p:ph type="body" idx="1"/>
          </p:nvPr>
        </p:nvSpPr>
        <p:spPr bwMode="auto">
          <a:xfrm>
            <a:off x="1141413" y="3068638"/>
            <a:ext cx="67056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5541" name="Rectangle 5">
            <a:extLst>
              <a:ext uri="{FF2B5EF4-FFF2-40B4-BE49-F238E27FC236}">
                <a16:creationId xmlns:a16="http://schemas.microsoft.com/office/drawing/2014/main" id="{1B23C1E5-C54A-E1F8-A2A7-B689F0346C33}"/>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smtClean="0">
                <a:latin typeface="Arial" panose="020B0604020202020204" pitchFamily="34" charset="0"/>
              </a:defRPr>
            </a:lvl1pPr>
          </a:lstStyle>
          <a:p>
            <a:pPr>
              <a:defRPr/>
            </a:pPr>
            <a:fld id="{5D7C89CE-64A4-4021-A0A8-5503AAF1FC02}" type="datetime1">
              <a:rPr lang="en-US" altLang="en-US"/>
              <a:pPr>
                <a:defRPr/>
              </a:pPr>
              <a:t>3/22/2024</a:t>
            </a:fld>
            <a:endParaRPr lang="en-US" altLang="en-US"/>
          </a:p>
        </p:txBody>
      </p:sp>
      <p:sp>
        <p:nvSpPr>
          <p:cNvPr id="65542" name="Rectangle 6">
            <a:extLst>
              <a:ext uri="{FF2B5EF4-FFF2-40B4-BE49-F238E27FC236}">
                <a16:creationId xmlns:a16="http://schemas.microsoft.com/office/drawing/2014/main" id="{92B091B3-0329-4703-FB4C-2CE8853B5502}"/>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Arial" panose="020B0604020202020204" pitchFamily="34" charset="0"/>
              </a:defRPr>
            </a:lvl1pPr>
          </a:lstStyle>
          <a:p>
            <a:pPr>
              <a:defRPr/>
            </a:pPr>
            <a:endParaRPr lang="en-US" altLang="en-US"/>
          </a:p>
        </p:txBody>
      </p:sp>
      <p:sp>
        <p:nvSpPr>
          <p:cNvPr id="65543" name="Rectangle 7">
            <a:extLst>
              <a:ext uri="{FF2B5EF4-FFF2-40B4-BE49-F238E27FC236}">
                <a16:creationId xmlns:a16="http://schemas.microsoft.com/office/drawing/2014/main" id="{C5A32CF5-1B2B-F8F8-EA50-5DCA27525ED8}"/>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smtClean="0">
                <a:latin typeface="Arial" panose="020B0604020202020204" pitchFamily="34" charset="0"/>
              </a:defRPr>
            </a:lvl1pPr>
          </a:lstStyle>
          <a:p>
            <a:pPr>
              <a:defRPr/>
            </a:pPr>
            <a:fld id="{D18F3549-594A-40D0-B753-11BCA2AF692F}" type="slidenum">
              <a:rPr lang="en-US" altLang="en-US"/>
              <a:pPr>
                <a:defRPr/>
              </a:pPr>
              <a:t>‹#›</a:t>
            </a:fld>
            <a:endParaRPr lang="en-US" altLang="en-US"/>
          </a:p>
        </p:txBody>
      </p:sp>
      <p:pic>
        <p:nvPicPr>
          <p:cNvPr id="3080" name="Picture 9" descr="Fip.png">
            <a:extLst>
              <a:ext uri="{FF2B5EF4-FFF2-40B4-BE49-F238E27FC236}">
                <a16:creationId xmlns:a16="http://schemas.microsoft.com/office/drawing/2014/main" id="{88520594-2A71-D205-EA57-57E6D1113009}"/>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CD4F5338-A190-FDEF-9050-ABB9C2FBE56F}"/>
              </a:ext>
            </a:extLst>
          </p:cNvPr>
          <p:cNvSpPr txBox="1"/>
          <p:nvPr userDrawn="1"/>
        </p:nvSpPr>
        <p:spPr>
          <a:xfrm>
            <a:off x="4305300" y="6381750"/>
            <a:ext cx="533400" cy="228600"/>
          </a:xfrm>
          <a:prstGeom prst="rect">
            <a:avLst/>
          </a:prstGeom>
          <a:noFill/>
        </p:spPr>
        <p:txBody>
          <a:bodyPr>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algn="ctr" eaLnBrk="1" hangingPunct="1">
              <a:defRPr/>
            </a:pPr>
            <a:fld id="{D0FC8354-19A8-46BF-BDE1-1D549C907616}" type="slidenum">
              <a:rPr lang="en-US" altLang="en-US" sz="900" b="1" smtClean="0">
                <a:solidFill>
                  <a:srgbClr val="F79020"/>
                </a:solidFill>
              </a:rPr>
              <a:pPr algn="ctr" eaLnBrk="1" hangingPunct="1">
                <a:defRPr/>
              </a:pPr>
              <a:t>‹#›</a:t>
            </a:fld>
            <a:endParaRPr lang="en-US" altLang="en-US" sz="900" b="1">
              <a:solidFill>
                <a:srgbClr val="F79020"/>
              </a:solidFill>
            </a:endParaRPr>
          </a:p>
        </p:txBody>
      </p:sp>
      <p:sp>
        <p:nvSpPr>
          <p:cNvPr id="65549" name="Text Box 13">
            <a:extLst>
              <a:ext uri="{FF2B5EF4-FFF2-40B4-BE49-F238E27FC236}">
                <a16:creationId xmlns:a16="http://schemas.microsoft.com/office/drawing/2014/main" id="{F2715E48-6D50-75CF-0D2A-EE0F39D9B399}"/>
              </a:ext>
            </a:extLst>
          </p:cNvPr>
          <p:cNvSpPr txBox="1">
            <a:spLocks noChangeArrowheads="1"/>
          </p:cNvSpPr>
          <p:nvPr userDrawn="1"/>
        </p:nvSpPr>
        <p:spPr bwMode="auto">
          <a:xfrm>
            <a:off x="1827213" y="1493838"/>
            <a:ext cx="5976937" cy="365125"/>
          </a:xfrm>
          <a:prstGeom prst="rect">
            <a:avLst/>
          </a:prstGeom>
          <a:noFill/>
          <a:ln w="9525">
            <a:noFill/>
            <a:miter lim="800000"/>
            <a:headEnd/>
            <a:tailEnd/>
          </a:ln>
          <a:effectLst/>
        </p:spPr>
        <p:txBody>
          <a:bodyPr lIns="0" tIns="0" rIns="0" bIns="0">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eaLnBrk="1" hangingPunct="1">
              <a:spcBef>
                <a:spcPct val="50000"/>
              </a:spcBef>
              <a:defRPr/>
            </a:pPr>
            <a:r>
              <a:rPr lang="en-US" altLang="en-US" sz="2400" b="1"/>
              <a:t>STEP 2</a:t>
            </a:r>
          </a:p>
        </p:txBody>
      </p:sp>
      <p:pic>
        <p:nvPicPr>
          <p:cNvPr id="3083" name="Picture 14" descr="Step 2_300dpi">
            <a:extLst>
              <a:ext uri="{FF2B5EF4-FFF2-40B4-BE49-F238E27FC236}">
                <a16:creationId xmlns:a16="http://schemas.microsoft.com/office/drawing/2014/main" id="{9A295C57-F762-FE97-C51D-D2993FE7D0AA}"/>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296988"/>
            <a:ext cx="1644650"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Picture 13" descr="Page No Orange_3.png">
            <a:extLst>
              <a:ext uri="{FF2B5EF4-FFF2-40B4-BE49-F238E27FC236}">
                <a16:creationId xmlns:a16="http://schemas.microsoft.com/office/drawing/2014/main" id="{3864575A-9AEF-5243-F673-2B07B4A58A70}"/>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419600" y="635635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5" name="Picture 8" descr="Wordmark.png">
            <a:extLst>
              <a:ext uri="{FF2B5EF4-FFF2-40B4-BE49-F238E27FC236}">
                <a16:creationId xmlns:a16="http://schemas.microsoft.com/office/drawing/2014/main" id="{D391BD26-A0C1-FD90-4589-446D60B44D3D}"/>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81" r:id="rId1"/>
    <p:sldLayoutId id="2147484782" r:id="rId2"/>
    <p:sldLayoutId id="2147484783" r:id="rId3"/>
    <p:sldLayoutId id="2147484784" r:id="rId4"/>
    <p:sldLayoutId id="2147484785" r:id="rId5"/>
    <p:sldLayoutId id="2147484786" r:id="rId6"/>
    <p:sldLayoutId id="2147484787" r:id="rId7"/>
    <p:sldLayoutId id="2147484788" r:id="rId8"/>
    <p:sldLayoutId id="2147484789" r:id="rId9"/>
    <p:sldLayoutId id="2147484790" r:id="rId10"/>
    <p:sldLayoutId id="2147484791" r:id="rId11"/>
  </p:sldLayoutIdLst>
  <p:txStyles>
    <p:titleStyle>
      <a:lvl1pPr algn="l" rtl="0" eaLnBrk="0" fontAlgn="base" hangingPunct="0">
        <a:spcBef>
          <a:spcPct val="0"/>
        </a:spcBef>
        <a:spcAft>
          <a:spcPct val="0"/>
        </a:spcAft>
        <a:defRPr sz="2800" b="1">
          <a:solidFill>
            <a:srgbClr val="F79020"/>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800" b="1">
          <a:solidFill>
            <a:srgbClr val="F79020"/>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800" b="1">
          <a:solidFill>
            <a:srgbClr val="F79020"/>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800" b="1">
          <a:solidFill>
            <a:srgbClr val="F79020"/>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800" b="1">
          <a:solidFill>
            <a:srgbClr val="F79020"/>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800" b="1">
          <a:solidFill>
            <a:srgbClr val="F79020"/>
          </a:solidFill>
          <a:latin typeface="Verdana" pitchFamily="1" charset="0"/>
        </a:defRPr>
      </a:lvl6pPr>
      <a:lvl7pPr marL="914400" algn="l" rtl="0" fontAlgn="base">
        <a:spcBef>
          <a:spcPct val="0"/>
        </a:spcBef>
        <a:spcAft>
          <a:spcPct val="0"/>
        </a:spcAft>
        <a:defRPr sz="2800" b="1">
          <a:solidFill>
            <a:srgbClr val="F79020"/>
          </a:solidFill>
          <a:latin typeface="Verdana" pitchFamily="1" charset="0"/>
        </a:defRPr>
      </a:lvl7pPr>
      <a:lvl8pPr marL="1371600" algn="l" rtl="0" fontAlgn="base">
        <a:spcBef>
          <a:spcPct val="0"/>
        </a:spcBef>
        <a:spcAft>
          <a:spcPct val="0"/>
        </a:spcAft>
        <a:defRPr sz="2800" b="1">
          <a:solidFill>
            <a:srgbClr val="F79020"/>
          </a:solidFill>
          <a:latin typeface="Verdana" pitchFamily="1" charset="0"/>
        </a:defRPr>
      </a:lvl8pPr>
      <a:lvl9pPr marL="1828800" algn="l" rtl="0" fontAlgn="base">
        <a:spcBef>
          <a:spcPct val="0"/>
        </a:spcBef>
        <a:spcAft>
          <a:spcPct val="0"/>
        </a:spcAft>
        <a:defRPr sz="2800" b="1">
          <a:solidFill>
            <a:srgbClr val="F79020"/>
          </a:solidFill>
          <a:latin typeface="Verdana" pitchFamily="1" charset="0"/>
        </a:defRPr>
      </a:lvl9pPr>
    </p:titleStyle>
    <p:body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Char char="–"/>
        <a:defRPr sz="1600">
          <a:solidFill>
            <a:schemeClr val="tx1"/>
          </a:solidFill>
          <a:latin typeface="+mn-lt"/>
          <a:ea typeface="ヒラギノ角ゴ Pro W3" pitchFamily="4" charset="-128"/>
        </a:defRPr>
      </a:lvl2pPr>
      <a:lvl3pPr marL="11430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6002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 descr="Banner+Swoosh.jpg">
            <a:extLst>
              <a:ext uri="{FF2B5EF4-FFF2-40B4-BE49-F238E27FC236}">
                <a16:creationId xmlns:a16="http://schemas.microsoft.com/office/drawing/2014/main" id="{819629A7-77EA-3FFE-DC83-DD836473813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4">
            <a:extLst>
              <a:ext uri="{FF2B5EF4-FFF2-40B4-BE49-F238E27FC236}">
                <a16:creationId xmlns:a16="http://schemas.microsoft.com/office/drawing/2014/main" id="{EDE17E40-5AD4-786F-9131-6DA1E67CDB28}"/>
              </a:ext>
            </a:extLst>
          </p:cNvPr>
          <p:cNvSpPr>
            <a:spLocks noGrp="1" noChangeArrowheads="1"/>
          </p:cNvSpPr>
          <p:nvPr>
            <p:ph type="title"/>
          </p:nvPr>
        </p:nvSpPr>
        <p:spPr bwMode="auto">
          <a:xfrm>
            <a:off x="1835150" y="1963738"/>
            <a:ext cx="685165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4100" name="Rectangle 5">
            <a:extLst>
              <a:ext uri="{FF2B5EF4-FFF2-40B4-BE49-F238E27FC236}">
                <a16:creationId xmlns:a16="http://schemas.microsoft.com/office/drawing/2014/main" id="{5B46C33D-BFC9-5F88-27AC-E3F272A4D19A}"/>
              </a:ext>
            </a:extLst>
          </p:cNvPr>
          <p:cNvSpPr>
            <a:spLocks noGrp="1" noChangeArrowheads="1"/>
          </p:cNvSpPr>
          <p:nvPr>
            <p:ph type="body" idx="1"/>
          </p:nvPr>
        </p:nvSpPr>
        <p:spPr bwMode="auto">
          <a:xfrm>
            <a:off x="1141413" y="3068638"/>
            <a:ext cx="67056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4214" name="Rectangle 6">
            <a:extLst>
              <a:ext uri="{FF2B5EF4-FFF2-40B4-BE49-F238E27FC236}">
                <a16:creationId xmlns:a16="http://schemas.microsoft.com/office/drawing/2014/main" id="{E53FFAE0-614B-972C-CED1-00481BDBC3F7}"/>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smtClean="0">
                <a:latin typeface="Arial" panose="020B0604020202020204" pitchFamily="34" charset="0"/>
              </a:defRPr>
            </a:lvl1pPr>
          </a:lstStyle>
          <a:p>
            <a:pPr>
              <a:defRPr/>
            </a:pPr>
            <a:fld id="{7D3869D1-6609-44CA-AD9C-0266224C3B27}" type="datetime1">
              <a:rPr lang="en-US" altLang="en-US"/>
              <a:pPr>
                <a:defRPr/>
              </a:pPr>
              <a:t>3/22/2024</a:t>
            </a:fld>
            <a:endParaRPr lang="en-US" altLang="en-US"/>
          </a:p>
        </p:txBody>
      </p:sp>
      <p:sp>
        <p:nvSpPr>
          <p:cNvPr id="94215" name="Rectangle 7">
            <a:extLst>
              <a:ext uri="{FF2B5EF4-FFF2-40B4-BE49-F238E27FC236}">
                <a16:creationId xmlns:a16="http://schemas.microsoft.com/office/drawing/2014/main" id="{69DD296C-D53D-7F16-5C28-7604B7B69F85}"/>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Arial" panose="020B0604020202020204" pitchFamily="34" charset="0"/>
              </a:defRPr>
            </a:lvl1pPr>
          </a:lstStyle>
          <a:p>
            <a:pPr>
              <a:defRPr/>
            </a:pPr>
            <a:endParaRPr lang="en-US" altLang="en-US"/>
          </a:p>
        </p:txBody>
      </p:sp>
      <p:sp>
        <p:nvSpPr>
          <p:cNvPr id="94216" name="Rectangle 8">
            <a:extLst>
              <a:ext uri="{FF2B5EF4-FFF2-40B4-BE49-F238E27FC236}">
                <a16:creationId xmlns:a16="http://schemas.microsoft.com/office/drawing/2014/main" id="{E26E3930-C442-8922-7E5C-9CE8E0DB9218}"/>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smtClean="0">
                <a:latin typeface="Arial" panose="020B0604020202020204" pitchFamily="34" charset="0"/>
              </a:defRPr>
            </a:lvl1pPr>
          </a:lstStyle>
          <a:p>
            <a:pPr>
              <a:defRPr/>
            </a:pPr>
            <a:fld id="{ED397B01-E139-475A-971A-61838BA22A76}" type="slidenum">
              <a:rPr lang="en-US" altLang="en-US"/>
              <a:pPr>
                <a:defRPr/>
              </a:pPr>
              <a:t>‹#›</a:t>
            </a:fld>
            <a:endParaRPr lang="en-US" altLang="en-US"/>
          </a:p>
        </p:txBody>
      </p:sp>
      <p:pic>
        <p:nvPicPr>
          <p:cNvPr id="4104" name="Picture 9" descr="Fip.png">
            <a:extLst>
              <a:ext uri="{FF2B5EF4-FFF2-40B4-BE49-F238E27FC236}">
                <a16:creationId xmlns:a16="http://schemas.microsoft.com/office/drawing/2014/main" id="{17506A97-3B32-EC89-1AE2-A8E55FC67EFF}"/>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E2B4DDA1-A770-BC93-8B78-D5938521E1BB}"/>
              </a:ext>
            </a:extLst>
          </p:cNvPr>
          <p:cNvSpPr txBox="1"/>
          <p:nvPr userDrawn="1"/>
        </p:nvSpPr>
        <p:spPr>
          <a:xfrm>
            <a:off x="4305300" y="6381750"/>
            <a:ext cx="533400" cy="228600"/>
          </a:xfrm>
          <a:prstGeom prst="rect">
            <a:avLst/>
          </a:prstGeom>
          <a:noFill/>
        </p:spPr>
        <p:txBody>
          <a:bodyPr>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algn="ctr" eaLnBrk="1" hangingPunct="1">
              <a:defRPr/>
            </a:pPr>
            <a:fld id="{96249439-5B1C-4C76-9677-607368D1E19D}" type="slidenum">
              <a:rPr lang="en-US" altLang="en-US" sz="900" b="1" smtClean="0">
                <a:solidFill>
                  <a:srgbClr val="005581"/>
                </a:solidFill>
              </a:rPr>
              <a:pPr algn="ctr" eaLnBrk="1" hangingPunct="1">
                <a:defRPr/>
              </a:pPr>
              <a:t>‹#›</a:t>
            </a:fld>
            <a:endParaRPr lang="en-US" altLang="en-US" sz="900" b="1">
              <a:solidFill>
                <a:srgbClr val="005581"/>
              </a:solidFill>
            </a:endParaRPr>
          </a:p>
        </p:txBody>
      </p:sp>
      <p:sp>
        <p:nvSpPr>
          <p:cNvPr id="94220" name="Text Box 12">
            <a:extLst>
              <a:ext uri="{FF2B5EF4-FFF2-40B4-BE49-F238E27FC236}">
                <a16:creationId xmlns:a16="http://schemas.microsoft.com/office/drawing/2014/main" id="{99B14942-31E2-FA13-95FC-6C8F0F22D544}"/>
              </a:ext>
            </a:extLst>
          </p:cNvPr>
          <p:cNvSpPr txBox="1">
            <a:spLocks noChangeArrowheads="1"/>
          </p:cNvSpPr>
          <p:nvPr userDrawn="1"/>
        </p:nvSpPr>
        <p:spPr bwMode="auto">
          <a:xfrm>
            <a:off x="1827213" y="1493838"/>
            <a:ext cx="5976937" cy="365125"/>
          </a:xfrm>
          <a:prstGeom prst="rect">
            <a:avLst/>
          </a:prstGeom>
          <a:noFill/>
          <a:ln w="9525">
            <a:noFill/>
            <a:miter lim="800000"/>
            <a:headEnd/>
            <a:tailEnd/>
          </a:ln>
          <a:effectLst/>
        </p:spPr>
        <p:txBody>
          <a:bodyPr lIns="0" tIns="0" rIns="0" bIns="0">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eaLnBrk="1" hangingPunct="1">
              <a:spcBef>
                <a:spcPct val="50000"/>
              </a:spcBef>
              <a:defRPr/>
            </a:pPr>
            <a:r>
              <a:rPr lang="en-US" altLang="en-US" sz="2400" b="1"/>
              <a:t>STEP 3</a:t>
            </a:r>
          </a:p>
        </p:txBody>
      </p:sp>
      <p:pic>
        <p:nvPicPr>
          <p:cNvPr id="4107" name="Picture 14" descr="Step 3_300dpi">
            <a:extLst>
              <a:ext uri="{FF2B5EF4-FFF2-40B4-BE49-F238E27FC236}">
                <a16:creationId xmlns:a16="http://schemas.microsoft.com/office/drawing/2014/main" id="{56A1381F-19D8-BE88-A889-B1A63FD4268E}"/>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306513"/>
            <a:ext cx="1654175"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3" descr="Page No Blue_3.png">
            <a:extLst>
              <a:ext uri="{FF2B5EF4-FFF2-40B4-BE49-F238E27FC236}">
                <a16:creationId xmlns:a16="http://schemas.microsoft.com/office/drawing/2014/main" id="{CBA656BD-7E6A-E7D9-4755-879050870FCC}"/>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419600" y="635635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8" descr="Wordmark.png">
            <a:extLst>
              <a:ext uri="{FF2B5EF4-FFF2-40B4-BE49-F238E27FC236}">
                <a16:creationId xmlns:a16="http://schemas.microsoft.com/office/drawing/2014/main" id="{49015155-F22D-FA0F-F75A-7E8298D1A39D}"/>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92" r:id="rId1"/>
    <p:sldLayoutId id="2147484793" r:id="rId2"/>
    <p:sldLayoutId id="2147484794" r:id="rId3"/>
    <p:sldLayoutId id="2147484795" r:id="rId4"/>
    <p:sldLayoutId id="2147484796" r:id="rId5"/>
    <p:sldLayoutId id="2147484797" r:id="rId6"/>
    <p:sldLayoutId id="2147484798" r:id="rId7"/>
    <p:sldLayoutId id="2147484799" r:id="rId8"/>
    <p:sldLayoutId id="2147484800" r:id="rId9"/>
    <p:sldLayoutId id="2147484801" r:id="rId10"/>
    <p:sldLayoutId id="2147484802" r:id="rId11"/>
  </p:sldLayoutIdLst>
  <p:txStyles>
    <p:titleStyle>
      <a:lvl1pPr algn="l" rtl="0" eaLnBrk="0" fontAlgn="base" hangingPunct="0">
        <a:spcBef>
          <a:spcPct val="0"/>
        </a:spcBef>
        <a:spcAft>
          <a:spcPct val="0"/>
        </a:spcAft>
        <a:defRPr sz="2800" b="1">
          <a:solidFill>
            <a:srgbClr val="005581"/>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800" b="1">
          <a:solidFill>
            <a:srgbClr val="005581"/>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800" b="1">
          <a:solidFill>
            <a:srgbClr val="005581"/>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800" b="1">
          <a:solidFill>
            <a:srgbClr val="005581"/>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800" b="1">
          <a:solidFill>
            <a:srgbClr val="005581"/>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800" b="1">
          <a:solidFill>
            <a:srgbClr val="005581"/>
          </a:solidFill>
          <a:latin typeface="Verdana" pitchFamily="1" charset="0"/>
        </a:defRPr>
      </a:lvl6pPr>
      <a:lvl7pPr marL="914400" algn="l" rtl="0" fontAlgn="base">
        <a:spcBef>
          <a:spcPct val="0"/>
        </a:spcBef>
        <a:spcAft>
          <a:spcPct val="0"/>
        </a:spcAft>
        <a:defRPr sz="2800" b="1">
          <a:solidFill>
            <a:srgbClr val="005581"/>
          </a:solidFill>
          <a:latin typeface="Verdana" pitchFamily="1" charset="0"/>
        </a:defRPr>
      </a:lvl7pPr>
      <a:lvl8pPr marL="1371600" algn="l" rtl="0" fontAlgn="base">
        <a:spcBef>
          <a:spcPct val="0"/>
        </a:spcBef>
        <a:spcAft>
          <a:spcPct val="0"/>
        </a:spcAft>
        <a:defRPr sz="2800" b="1">
          <a:solidFill>
            <a:srgbClr val="005581"/>
          </a:solidFill>
          <a:latin typeface="Verdana" pitchFamily="1" charset="0"/>
        </a:defRPr>
      </a:lvl8pPr>
      <a:lvl9pPr marL="1828800" algn="l" rtl="0" fontAlgn="base">
        <a:spcBef>
          <a:spcPct val="0"/>
        </a:spcBef>
        <a:spcAft>
          <a:spcPct val="0"/>
        </a:spcAft>
        <a:defRPr sz="2800" b="1">
          <a:solidFill>
            <a:srgbClr val="005581"/>
          </a:solidFill>
          <a:latin typeface="Verdana" pitchFamily="1" charset="0"/>
        </a:defRPr>
      </a:lvl9pPr>
    </p:titleStyle>
    <p:body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Char char="–"/>
        <a:defRPr sz="1600">
          <a:solidFill>
            <a:schemeClr val="tx1"/>
          </a:solidFill>
          <a:latin typeface="+mn-lt"/>
          <a:ea typeface="ヒラギノ角ゴ Pro W3" pitchFamily="4" charset="-128"/>
        </a:defRPr>
      </a:lvl2pPr>
      <a:lvl3pPr marL="11430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6002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 descr="Banner+Swoosh.jpg">
            <a:extLst>
              <a:ext uri="{FF2B5EF4-FFF2-40B4-BE49-F238E27FC236}">
                <a16:creationId xmlns:a16="http://schemas.microsoft.com/office/drawing/2014/main" id="{A564A5BB-E7EB-AE9B-CFA6-E581EA39D893}"/>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3">
            <a:extLst>
              <a:ext uri="{FF2B5EF4-FFF2-40B4-BE49-F238E27FC236}">
                <a16:creationId xmlns:a16="http://schemas.microsoft.com/office/drawing/2014/main" id="{734B0384-0F09-ABF4-4404-52905E258688}"/>
              </a:ext>
            </a:extLst>
          </p:cNvPr>
          <p:cNvSpPr>
            <a:spLocks noGrp="1" noChangeArrowheads="1"/>
          </p:cNvSpPr>
          <p:nvPr>
            <p:ph type="title"/>
          </p:nvPr>
        </p:nvSpPr>
        <p:spPr bwMode="auto">
          <a:xfrm>
            <a:off x="995363" y="2220913"/>
            <a:ext cx="68516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5124" name="Rectangle 4">
            <a:extLst>
              <a:ext uri="{FF2B5EF4-FFF2-40B4-BE49-F238E27FC236}">
                <a16:creationId xmlns:a16="http://schemas.microsoft.com/office/drawing/2014/main" id="{8F31EDE4-CC16-7B3D-B180-C2C8C5A4648E}"/>
              </a:ext>
            </a:extLst>
          </p:cNvPr>
          <p:cNvSpPr>
            <a:spLocks noGrp="1" noChangeArrowheads="1"/>
          </p:cNvSpPr>
          <p:nvPr>
            <p:ph type="body" idx="1"/>
          </p:nvPr>
        </p:nvSpPr>
        <p:spPr bwMode="auto">
          <a:xfrm>
            <a:off x="1323975" y="2852738"/>
            <a:ext cx="67056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5413" name="Rectangle 5">
            <a:extLst>
              <a:ext uri="{FF2B5EF4-FFF2-40B4-BE49-F238E27FC236}">
                <a16:creationId xmlns:a16="http://schemas.microsoft.com/office/drawing/2014/main" id="{57C6130B-1460-DD30-B8F4-558F197193AC}"/>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smtClean="0">
                <a:latin typeface="Arial" panose="020B0604020202020204" pitchFamily="34" charset="0"/>
              </a:defRPr>
            </a:lvl1pPr>
          </a:lstStyle>
          <a:p>
            <a:pPr>
              <a:defRPr/>
            </a:pPr>
            <a:fld id="{C3B721A7-D608-4054-8914-095E27911508}" type="datetime1">
              <a:rPr lang="en-US" altLang="en-US"/>
              <a:pPr>
                <a:defRPr/>
              </a:pPr>
              <a:t>3/22/2024</a:t>
            </a:fld>
            <a:endParaRPr lang="en-US" altLang="en-US"/>
          </a:p>
        </p:txBody>
      </p:sp>
      <p:sp>
        <p:nvSpPr>
          <p:cNvPr id="145414" name="Rectangle 6">
            <a:extLst>
              <a:ext uri="{FF2B5EF4-FFF2-40B4-BE49-F238E27FC236}">
                <a16:creationId xmlns:a16="http://schemas.microsoft.com/office/drawing/2014/main" id="{4D663C12-6373-93F1-A82C-36114A95BB0B}"/>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Arial" panose="020B0604020202020204" pitchFamily="34" charset="0"/>
              </a:defRPr>
            </a:lvl1pPr>
          </a:lstStyle>
          <a:p>
            <a:pPr>
              <a:defRPr/>
            </a:pPr>
            <a:endParaRPr lang="en-US" altLang="en-US"/>
          </a:p>
        </p:txBody>
      </p:sp>
      <p:sp>
        <p:nvSpPr>
          <p:cNvPr id="145415" name="Rectangle 7">
            <a:extLst>
              <a:ext uri="{FF2B5EF4-FFF2-40B4-BE49-F238E27FC236}">
                <a16:creationId xmlns:a16="http://schemas.microsoft.com/office/drawing/2014/main" id="{7887F77B-5E29-5E17-5C61-1284F56F933D}"/>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smtClean="0">
                <a:latin typeface="Arial" panose="020B0604020202020204" pitchFamily="34" charset="0"/>
              </a:defRPr>
            </a:lvl1pPr>
          </a:lstStyle>
          <a:p>
            <a:pPr>
              <a:defRPr/>
            </a:pPr>
            <a:fld id="{739CF0F8-0C25-479E-837F-47E7CD1C366B}" type="slidenum">
              <a:rPr lang="en-US" altLang="en-US"/>
              <a:pPr>
                <a:defRPr/>
              </a:pPr>
              <a:t>‹#›</a:t>
            </a:fld>
            <a:endParaRPr lang="en-US" altLang="en-US"/>
          </a:p>
        </p:txBody>
      </p:sp>
      <p:pic>
        <p:nvPicPr>
          <p:cNvPr id="5128" name="Picture 10" descr="Step 1_300dpi.png">
            <a:extLst>
              <a:ext uri="{FF2B5EF4-FFF2-40B4-BE49-F238E27FC236}">
                <a16:creationId xmlns:a16="http://schemas.microsoft.com/office/drawing/2014/main" id="{8FF1C1C6-BAFD-CCE5-54FD-DB857F1D3527}"/>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1300163"/>
            <a:ext cx="900113"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9" descr="Fip.png">
            <a:extLst>
              <a:ext uri="{FF2B5EF4-FFF2-40B4-BE49-F238E27FC236}">
                <a16:creationId xmlns:a16="http://schemas.microsoft.com/office/drawing/2014/main" id="{239A758E-BE12-34F7-5BF9-B748C04995FA}"/>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EFDA6FC3-0AA9-C0AA-3C61-633213C2740C}"/>
              </a:ext>
            </a:extLst>
          </p:cNvPr>
          <p:cNvSpPr txBox="1"/>
          <p:nvPr userDrawn="1"/>
        </p:nvSpPr>
        <p:spPr>
          <a:xfrm>
            <a:off x="4305300" y="6381750"/>
            <a:ext cx="533400" cy="228600"/>
          </a:xfrm>
          <a:prstGeom prst="rect">
            <a:avLst/>
          </a:prstGeom>
          <a:noFill/>
        </p:spPr>
        <p:txBody>
          <a:bodyPr>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algn="ctr" eaLnBrk="1" hangingPunct="1">
              <a:defRPr/>
            </a:pPr>
            <a:fld id="{D5FFCF2D-3AA8-4A31-BBE6-09694E62AF64}" type="slidenum">
              <a:rPr lang="en-US" altLang="en-US" sz="900" b="1" smtClean="0">
                <a:solidFill>
                  <a:srgbClr val="B41F20"/>
                </a:solidFill>
              </a:rPr>
              <a:pPr algn="ctr" eaLnBrk="1" hangingPunct="1">
                <a:defRPr/>
              </a:pPr>
              <a:t>‹#›</a:t>
            </a:fld>
            <a:endParaRPr lang="en-US" altLang="en-US" sz="900" b="1">
              <a:solidFill>
                <a:srgbClr val="B41F20"/>
              </a:solidFill>
            </a:endParaRPr>
          </a:p>
        </p:txBody>
      </p:sp>
      <p:sp>
        <p:nvSpPr>
          <p:cNvPr id="145421" name="Text Box 13">
            <a:extLst>
              <a:ext uri="{FF2B5EF4-FFF2-40B4-BE49-F238E27FC236}">
                <a16:creationId xmlns:a16="http://schemas.microsoft.com/office/drawing/2014/main" id="{0550B791-CE73-948A-D03D-DF16609E2C8F}"/>
              </a:ext>
            </a:extLst>
          </p:cNvPr>
          <p:cNvSpPr txBox="1">
            <a:spLocks noChangeArrowheads="1"/>
          </p:cNvSpPr>
          <p:nvPr userDrawn="1"/>
        </p:nvSpPr>
        <p:spPr bwMode="auto">
          <a:xfrm>
            <a:off x="996950" y="1482725"/>
            <a:ext cx="5976938" cy="411163"/>
          </a:xfrm>
          <a:prstGeom prst="rect">
            <a:avLst/>
          </a:prstGeom>
          <a:noFill/>
          <a:ln w="9525">
            <a:noFill/>
            <a:miter lim="800000"/>
            <a:headEnd/>
            <a:tailEnd/>
          </a:ln>
          <a:effectLst/>
        </p:spPr>
        <p:txBody>
          <a:bodyPr lIns="0" tIns="0" rIns="0" bIns="0">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eaLnBrk="1" hangingPunct="1">
              <a:defRPr/>
            </a:pPr>
            <a:r>
              <a:rPr lang="en-US" altLang="en-US" sz="1200" b="1"/>
              <a:t>STEP 1</a:t>
            </a:r>
          </a:p>
          <a:p>
            <a:pPr eaLnBrk="1" hangingPunct="1">
              <a:defRPr/>
            </a:pPr>
            <a:r>
              <a:rPr lang="en-US" altLang="en-US" sz="1500" b="1">
                <a:solidFill>
                  <a:srgbClr val="B41F20"/>
                </a:solidFill>
              </a:rPr>
              <a:t>Know the risks </a:t>
            </a:r>
            <a:r>
              <a:rPr lang="en-US" altLang="en-US" sz="1500">
                <a:solidFill>
                  <a:srgbClr val="B41F20"/>
                </a:solidFill>
              </a:rPr>
              <a:t>Know your region</a:t>
            </a:r>
          </a:p>
        </p:txBody>
      </p:sp>
      <p:pic>
        <p:nvPicPr>
          <p:cNvPr id="5132" name="Picture 13" descr="Page No Red_3.png">
            <a:extLst>
              <a:ext uri="{FF2B5EF4-FFF2-40B4-BE49-F238E27FC236}">
                <a16:creationId xmlns:a16="http://schemas.microsoft.com/office/drawing/2014/main" id="{1FE4395F-C56A-10DA-EFDF-D966FC9BE472}"/>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419600" y="635635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8" descr="Wordmark.png">
            <a:extLst>
              <a:ext uri="{FF2B5EF4-FFF2-40B4-BE49-F238E27FC236}">
                <a16:creationId xmlns:a16="http://schemas.microsoft.com/office/drawing/2014/main" id="{F356715E-211A-9001-2A27-F964E1B3AEF1}"/>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03" r:id="rId1"/>
    <p:sldLayoutId id="2147484804" r:id="rId2"/>
    <p:sldLayoutId id="2147484805" r:id="rId3"/>
    <p:sldLayoutId id="2147484806" r:id="rId4"/>
    <p:sldLayoutId id="2147484807" r:id="rId5"/>
    <p:sldLayoutId id="2147484808" r:id="rId6"/>
    <p:sldLayoutId id="2147484809" r:id="rId7"/>
    <p:sldLayoutId id="2147484810" r:id="rId8"/>
    <p:sldLayoutId id="2147484811" r:id="rId9"/>
    <p:sldLayoutId id="2147484812" r:id="rId10"/>
    <p:sldLayoutId id="2147484813" r:id="rId11"/>
  </p:sldLayoutIdLst>
  <p:txStyles>
    <p:titleStyle>
      <a:lvl1pPr algn="l" rtl="0" eaLnBrk="0" fontAlgn="base" hangingPunct="0">
        <a:spcBef>
          <a:spcPct val="0"/>
        </a:spcBef>
        <a:spcAft>
          <a:spcPct val="0"/>
        </a:spcAft>
        <a:defRPr sz="2400">
          <a:solidFill>
            <a:srgbClr val="003399"/>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400">
          <a:solidFill>
            <a:srgbClr val="003399"/>
          </a:solidFill>
          <a:latin typeface="Verdana" pitchFamily="1" charset="0"/>
        </a:defRPr>
      </a:lvl6pPr>
      <a:lvl7pPr marL="914400" algn="l" rtl="0" fontAlgn="base">
        <a:spcBef>
          <a:spcPct val="0"/>
        </a:spcBef>
        <a:spcAft>
          <a:spcPct val="0"/>
        </a:spcAft>
        <a:defRPr sz="2400">
          <a:solidFill>
            <a:srgbClr val="003399"/>
          </a:solidFill>
          <a:latin typeface="Verdana" pitchFamily="1" charset="0"/>
        </a:defRPr>
      </a:lvl7pPr>
      <a:lvl8pPr marL="1371600" algn="l" rtl="0" fontAlgn="base">
        <a:spcBef>
          <a:spcPct val="0"/>
        </a:spcBef>
        <a:spcAft>
          <a:spcPct val="0"/>
        </a:spcAft>
        <a:defRPr sz="2400">
          <a:solidFill>
            <a:srgbClr val="003399"/>
          </a:solidFill>
          <a:latin typeface="Verdana" pitchFamily="1" charset="0"/>
        </a:defRPr>
      </a:lvl8pPr>
      <a:lvl9pPr marL="1828800" algn="l" rtl="0" fontAlgn="base">
        <a:spcBef>
          <a:spcPct val="0"/>
        </a:spcBef>
        <a:spcAft>
          <a:spcPct val="0"/>
        </a:spcAft>
        <a:defRPr sz="2400">
          <a:solidFill>
            <a:srgbClr val="003399"/>
          </a:solidFill>
          <a:latin typeface="Verdana" pitchFamily="1" charset="0"/>
        </a:defRPr>
      </a:lvl9pPr>
    </p:titleStyle>
    <p:body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Char char="–"/>
        <a:defRPr sz="1600">
          <a:solidFill>
            <a:schemeClr val="tx1"/>
          </a:solidFill>
          <a:latin typeface="+mn-lt"/>
          <a:ea typeface="ヒラギノ角ゴ Pro W3" pitchFamily="4" charset="-128"/>
        </a:defRPr>
      </a:lvl2pPr>
      <a:lvl3pPr marL="11430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6002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7" descr="Banner+Swoosh.jpg">
            <a:extLst>
              <a:ext uri="{FF2B5EF4-FFF2-40B4-BE49-F238E27FC236}">
                <a16:creationId xmlns:a16="http://schemas.microsoft.com/office/drawing/2014/main" id="{79B1830F-D2C6-7FA5-E6E2-735B0A7E195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3">
            <a:extLst>
              <a:ext uri="{FF2B5EF4-FFF2-40B4-BE49-F238E27FC236}">
                <a16:creationId xmlns:a16="http://schemas.microsoft.com/office/drawing/2014/main" id="{3B762015-1077-B072-B4AB-2911889342C3}"/>
              </a:ext>
            </a:extLst>
          </p:cNvPr>
          <p:cNvSpPr>
            <a:spLocks noGrp="1" noChangeArrowheads="1"/>
          </p:cNvSpPr>
          <p:nvPr>
            <p:ph type="title"/>
          </p:nvPr>
        </p:nvSpPr>
        <p:spPr bwMode="auto">
          <a:xfrm>
            <a:off x="995363" y="2220913"/>
            <a:ext cx="68516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6148" name="Rectangle 4">
            <a:extLst>
              <a:ext uri="{FF2B5EF4-FFF2-40B4-BE49-F238E27FC236}">
                <a16:creationId xmlns:a16="http://schemas.microsoft.com/office/drawing/2014/main" id="{C9640DB1-443E-C0C3-7054-349C0A864C1A}"/>
              </a:ext>
            </a:extLst>
          </p:cNvPr>
          <p:cNvSpPr>
            <a:spLocks noGrp="1" noChangeArrowheads="1"/>
          </p:cNvSpPr>
          <p:nvPr>
            <p:ph type="body" idx="1"/>
          </p:nvPr>
        </p:nvSpPr>
        <p:spPr bwMode="auto">
          <a:xfrm>
            <a:off x="1323975" y="2852738"/>
            <a:ext cx="67056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6149" name="Picture 9" descr="Fip.png">
            <a:extLst>
              <a:ext uri="{FF2B5EF4-FFF2-40B4-BE49-F238E27FC236}">
                <a16:creationId xmlns:a16="http://schemas.microsoft.com/office/drawing/2014/main" id="{B1AB84D2-6383-818A-67CE-D228A48397E3}"/>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789BD5F2-4983-1013-01B4-7A7638410C87}"/>
              </a:ext>
            </a:extLst>
          </p:cNvPr>
          <p:cNvSpPr txBox="1"/>
          <p:nvPr userDrawn="1"/>
        </p:nvSpPr>
        <p:spPr>
          <a:xfrm>
            <a:off x="4305300" y="6381750"/>
            <a:ext cx="533400" cy="228600"/>
          </a:xfrm>
          <a:prstGeom prst="rect">
            <a:avLst/>
          </a:prstGeom>
          <a:noFill/>
        </p:spPr>
        <p:txBody>
          <a:bodyPr>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algn="ctr" eaLnBrk="1" hangingPunct="1">
              <a:defRPr/>
            </a:pPr>
            <a:fld id="{DD27F7F9-ED78-41CB-B722-FFF10F7B9441}" type="slidenum">
              <a:rPr lang="en-US" altLang="en-US" sz="900" b="1" smtClean="0">
                <a:solidFill>
                  <a:srgbClr val="F79020"/>
                </a:solidFill>
              </a:rPr>
              <a:pPr algn="ctr" eaLnBrk="1" hangingPunct="1">
                <a:defRPr/>
              </a:pPr>
              <a:t>‹#›</a:t>
            </a:fld>
            <a:endParaRPr lang="en-US" altLang="en-US" sz="900" b="1">
              <a:solidFill>
                <a:srgbClr val="F79020"/>
              </a:solidFill>
            </a:endParaRPr>
          </a:p>
        </p:txBody>
      </p:sp>
      <p:sp>
        <p:nvSpPr>
          <p:cNvPr id="294925" name="Text Box 13">
            <a:extLst>
              <a:ext uri="{FF2B5EF4-FFF2-40B4-BE49-F238E27FC236}">
                <a16:creationId xmlns:a16="http://schemas.microsoft.com/office/drawing/2014/main" id="{50D67653-12C6-ABDE-1EDB-AA7B96B101D5}"/>
              </a:ext>
            </a:extLst>
          </p:cNvPr>
          <p:cNvSpPr txBox="1">
            <a:spLocks noChangeArrowheads="1"/>
          </p:cNvSpPr>
          <p:nvPr userDrawn="1"/>
        </p:nvSpPr>
        <p:spPr bwMode="auto">
          <a:xfrm>
            <a:off x="996950" y="1482725"/>
            <a:ext cx="5976938" cy="411163"/>
          </a:xfrm>
          <a:prstGeom prst="rect">
            <a:avLst/>
          </a:prstGeom>
          <a:noFill/>
          <a:ln w="9525">
            <a:noFill/>
            <a:miter lim="800000"/>
            <a:headEnd/>
            <a:tailEnd/>
          </a:ln>
          <a:effectLst/>
        </p:spPr>
        <p:txBody>
          <a:bodyPr lIns="0" tIns="0" rIns="0" bIns="0">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eaLnBrk="1" hangingPunct="1">
              <a:defRPr/>
            </a:pPr>
            <a:r>
              <a:rPr lang="en-US" altLang="en-US" sz="1200" b="1"/>
              <a:t>STEP 2</a:t>
            </a:r>
          </a:p>
          <a:p>
            <a:pPr eaLnBrk="1" hangingPunct="1">
              <a:defRPr/>
            </a:pPr>
            <a:r>
              <a:rPr lang="en-US" altLang="en-US" sz="1500" b="1">
                <a:solidFill>
                  <a:srgbClr val="F79020"/>
                </a:solidFill>
              </a:rPr>
              <a:t>Make a plan</a:t>
            </a:r>
            <a:endParaRPr lang="en-US" altLang="en-US" sz="1500">
              <a:solidFill>
                <a:srgbClr val="F79020"/>
              </a:solidFill>
            </a:endParaRPr>
          </a:p>
        </p:txBody>
      </p:sp>
      <p:pic>
        <p:nvPicPr>
          <p:cNvPr id="6152" name="Picture 14" descr="Step 2_300dpi">
            <a:extLst>
              <a:ext uri="{FF2B5EF4-FFF2-40B4-BE49-F238E27FC236}">
                <a16:creationId xmlns:a16="http://schemas.microsoft.com/office/drawing/2014/main" id="{B5EC14AA-D8DC-F1C8-C8A7-A0963CDE0FCF}"/>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300163"/>
            <a:ext cx="8953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13" descr="Page No Orange_3.png">
            <a:extLst>
              <a:ext uri="{FF2B5EF4-FFF2-40B4-BE49-F238E27FC236}">
                <a16:creationId xmlns:a16="http://schemas.microsoft.com/office/drawing/2014/main" id="{76DAD4F9-CCEB-851C-2975-15AAE5BEFE28}"/>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419600" y="635635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8" descr="Wordmark.png">
            <a:extLst>
              <a:ext uri="{FF2B5EF4-FFF2-40B4-BE49-F238E27FC236}">
                <a16:creationId xmlns:a16="http://schemas.microsoft.com/office/drawing/2014/main" id="{5EAB2D3C-3D03-45C3-F681-B6279BE195D8}"/>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36" r:id="rId1"/>
    <p:sldLayoutId id="2147484837" r:id="rId2"/>
    <p:sldLayoutId id="2147484838" r:id="rId3"/>
    <p:sldLayoutId id="2147484839" r:id="rId4"/>
    <p:sldLayoutId id="2147484840" r:id="rId5"/>
    <p:sldLayoutId id="2147484841" r:id="rId6"/>
    <p:sldLayoutId id="2147484842" r:id="rId7"/>
    <p:sldLayoutId id="2147484843" r:id="rId8"/>
    <p:sldLayoutId id="2147484844" r:id="rId9"/>
    <p:sldLayoutId id="2147484845" r:id="rId10"/>
    <p:sldLayoutId id="2147484846" r:id="rId11"/>
  </p:sldLayoutIdLst>
  <p:txStyles>
    <p:titleStyle>
      <a:lvl1pPr algn="l" rtl="0" eaLnBrk="0" fontAlgn="base" hangingPunct="0">
        <a:spcBef>
          <a:spcPct val="0"/>
        </a:spcBef>
        <a:spcAft>
          <a:spcPct val="0"/>
        </a:spcAft>
        <a:defRPr sz="2400">
          <a:solidFill>
            <a:srgbClr val="003399"/>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400">
          <a:solidFill>
            <a:srgbClr val="003399"/>
          </a:solidFill>
          <a:latin typeface="Verdana" pitchFamily="1" charset="0"/>
        </a:defRPr>
      </a:lvl6pPr>
      <a:lvl7pPr marL="914400" algn="l" rtl="0" fontAlgn="base">
        <a:spcBef>
          <a:spcPct val="0"/>
        </a:spcBef>
        <a:spcAft>
          <a:spcPct val="0"/>
        </a:spcAft>
        <a:defRPr sz="2400">
          <a:solidFill>
            <a:srgbClr val="003399"/>
          </a:solidFill>
          <a:latin typeface="Verdana" pitchFamily="1" charset="0"/>
        </a:defRPr>
      </a:lvl7pPr>
      <a:lvl8pPr marL="1371600" algn="l" rtl="0" fontAlgn="base">
        <a:spcBef>
          <a:spcPct val="0"/>
        </a:spcBef>
        <a:spcAft>
          <a:spcPct val="0"/>
        </a:spcAft>
        <a:defRPr sz="2400">
          <a:solidFill>
            <a:srgbClr val="003399"/>
          </a:solidFill>
          <a:latin typeface="Verdana" pitchFamily="1" charset="0"/>
        </a:defRPr>
      </a:lvl8pPr>
      <a:lvl9pPr marL="1828800" algn="l" rtl="0" fontAlgn="base">
        <a:spcBef>
          <a:spcPct val="0"/>
        </a:spcBef>
        <a:spcAft>
          <a:spcPct val="0"/>
        </a:spcAft>
        <a:defRPr sz="2400">
          <a:solidFill>
            <a:srgbClr val="003399"/>
          </a:solidFill>
          <a:latin typeface="Verdana" pitchFamily="1" charset="0"/>
        </a:defRPr>
      </a:lvl9pPr>
    </p:titleStyle>
    <p:body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Char char="–"/>
        <a:defRPr sz="1600">
          <a:solidFill>
            <a:schemeClr val="tx1"/>
          </a:solidFill>
          <a:latin typeface="+mn-lt"/>
          <a:ea typeface="ヒラギノ角ゴ Pro W3" pitchFamily="4" charset="-128"/>
        </a:defRPr>
      </a:lvl2pPr>
      <a:lvl3pPr marL="11430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6002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7" descr="Banner+Swoosh.jpg">
            <a:extLst>
              <a:ext uri="{FF2B5EF4-FFF2-40B4-BE49-F238E27FC236}">
                <a16:creationId xmlns:a16="http://schemas.microsoft.com/office/drawing/2014/main" id="{0265A6A3-E1CB-2CDD-2DD7-57DBE7BC78B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a:extLst>
              <a:ext uri="{FF2B5EF4-FFF2-40B4-BE49-F238E27FC236}">
                <a16:creationId xmlns:a16="http://schemas.microsoft.com/office/drawing/2014/main" id="{B91F6613-593C-6876-3F05-93A99D9B6CA4}"/>
              </a:ext>
            </a:extLst>
          </p:cNvPr>
          <p:cNvSpPr>
            <a:spLocks noGrp="1" noChangeArrowheads="1"/>
          </p:cNvSpPr>
          <p:nvPr>
            <p:ph type="title"/>
          </p:nvPr>
        </p:nvSpPr>
        <p:spPr bwMode="auto">
          <a:xfrm>
            <a:off x="995363" y="2220913"/>
            <a:ext cx="68516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7172" name="Rectangle 5">
            <a:extLst>
              <a:ext uri="{FF2B5EF4-FFF2-40B4-BE49-F238E27FC236}">
                <a16:creationId xmlns:a16="http://schemas.microsoft.com/office/drawing/2014/main" id="{FE1F0DF8-C741-C36F-8053-215E806E55A1}"/>
              </a:ext>
            </a:extLst>
          </p:cNvPr>
          <p:cNvSpPr>
            <a:spLocks noGrp="1" noChangeArrowheads="1"/>
          </p:cNvSpPr>
          <p:nvPr>
            <p:ph type="body" idx="1"/>
          </p:nvPr>
        </p:nvSpPr>
        <p:spPr bwMode="auto">
          <a:xfrm>
            <a:off x="1323975" y="2852738"/>
            <a:ext cx="67056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43046" name="Rectangle 6">
            <a:extLst>
              <a:ext uri="{FF2B5EF4-FFF2-40B4-BE49-F238E27FC236}">
                <a16:creationId xmlns:a16="http://schemas.microsoft.com/office/drawing/2014/main" id="{6603E014-5D3A-2B3C-5466-632FE6F7F7A4}"/>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smtClean="0">
                <a:latin typeface="Arial" panose="020B0604020202020204" pitchFamily="34" charset="0"/>
              </a:defRPr>
            </a:lvl1pPr>
          </a:lstStyle>
          <a:p>
            <a:pPr>
              <a:defRPr/>
            </a:pPr>
            <a:fld id="{2A441386-CF30-4AFD-AF13-9CFD507454FD}" type="datetime1">
              <a:rPr lang="en-US" altLang="en-US"/>
              <a:pPr>
                <a:defRPr/>
              </a:pPr>
              <a:t>3/22/2024</a:t>
            </a:fld>
            <a:endParaRPr lang="en-US" altLang="en-US"/>
          </a:p>
        </p:txBody>
      </p:sp>
      <p:sp>
        <p:nvSpPr>
          <p:cNvPr id="343047" name="Rectangle 7">
            <a:extLst>
              <a:ext uri="{FF2B5EF4-FFF2-40B4-BE49-F238E27FC236}">
                <a16:creationId xmlns:a16="http://schemas.microsoft.com/office/drawing/2014/main" id="{04BAF224-23B1-23CB-11F8-DFCC911A1E23}"/>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Arial" panose="020B0604020202020204" pitchFamily="34" charset="0"/>
              </a:defRPr>
            </a:lvl1pPr>
          </a:lstStyle>
          <a:p>
            <a:pPr>
              <a:defRPr/>
            </a:pPr>
            <a:endParaRPr lang="en-US" altLang="en-US"/>
          </a:p>
        </p:txBody>
      </p:sp>
      <p:sp>
        <p:nvSpPr>
          <p:cNvPr id="343048" name="Rectangle 8">
            <a:extLst>
              <a:ext uri="{FF2B5EF4-FFF2-40B4-BE49-F238E27FC236}">
                <a16:creationId xmlns:a16="http://schemas.microsoft.com/office/drawing/2014/main" id="{37C419D0-6974-6D23-19CB-11ECCE365853}"/>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smtClean="0">
                <a:latin typeface="Arial" panose="020B0604020202020204" pitchFamily="34" charset="0"/>
              </a:defRPr>
            </a:lvl1pPr>
          </a:lstStyle>
          <a:p>
            <a:pPr>
              <a:defRPr/>
            </a:pPr>
            <a:fld id="{EF3B1003-CF15-49C9-815F-CD03E0574C76}" type="slidenum">
              <a:rPr lang="en-US" altLang="en-US"/>
              <a:pPr>
                <a:defRPr/>
              </a:pPr>
              <a:t>‹#›</a:t>
            </a:fld>
            <a:endParaRPr lang="en-US" altLang="en-US"/>
          </a:p>
        </p:txBody>
      </p:sp>
      <p:pic>
        <p:nvPicPr>
          <p:cNvPr id="7176" name="Picture 9" descr="Fip.png">
            <a:extLst>
              <a:ext uri="{FF2B5EF4-FFF2-40B4-BE49-F238E27FC236}">
                <a16:creationId xmlns:a16="http://schemas.microsoft.com/office/drawing/2014/main" id="{4765ECE7-0BEE-905D-3F38-C6E8D12039B7}"/>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6356350"/>
            <a:ext cx="23225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CFB71310-ECF4-7D5E-5E87-BFAA8BCD6EFE}"/>
              </a:ext>
            </a:extLst>
          </p:cNvPr>
          <p:cNvSpPr txBox="1"/>
          <p:nvPr userDrawn="1"/>
        </p:nvSpPr>
        <p:spPr>
          <a:xfrm>
            <a:off x="4305300" y="6381750"/>
            <a:ext cx="533400" cy="228600"/>
          </a:xfrm>
          <a:prstGeom prst="rect">
            <a:avLst/>
          </a:prstGeom>
          <a:noFill/>
        </p:spPr>
        <p:txBody>
          <a:bodyPr>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algn="ctr" eaLnBrk="1" hangingPunct="1">
              <a:defRPr/>
            </a:pPr>
            <a:fld id="{B7DC30BA-AB68-41BF-845B-A50E1E0EACEE}" type="slidenum">
              <a:rPr lang="en-US" altLang="en-US" sz="900" b="1" smtClean="0">
                <a:solidFill>
                  <a:srgbClr val="005581"/>
                </a:solidFill>
              </a:rPr>
              <a:pPr algn="ctr" eaLnBrk="1" hangingPunct="1">
                <a:defRPr/>
              </a:pPr>
              <a:t>‹#›</a:t>
            </a:fld>
            <a:endParaRPr lang="en-US" altLang="en-US" sz="900" b="1">
              <a:solidFill>
                <a:srgbClr val="005581"/>
              </a:solidFill>
            </a:endParaRPr>
          </a:p>
        </p:txBody>
      </p:sp>
      <p:sp>
        <p:nvSpPr>
          <p:cNvPr id="343052" name="Text Box 12">
            <a:extLst>
              <a:ext uri="{FF2B5EF4-FFF2-40B4-BE49-F238E27FC236}">
                <a16:creationId xmlns:a16="http://schemas.microsoft.com/office/drawing/2014/main" id="{64DBD444-00C4-A157-757D-9C1B30EE2CB5}"/>
              </a:ext>
            </a:extLst>
          </p:cNvPr>
          <p:cNvSpPr txBox="1">
            <a:spLocks noChangeArrowheads="1"/>
          </p:cNvSpPr>
          <p:nvPr userDrawn="1"/>
        </p:nvSpPr>
        <p:spPr bwMode="auto">
          <a:xfrm>
            <a:off x="996950" y="1482725"/>
            <a:ext cx="5976938" cy="411163"/>
          </a:xfrm>
          <a:prstGeom prst="rect">
            <a:avLst/>
          </a:prstGeom>
          <a:noFill/>
          <a:ln w="9525">
            <a:noFill/>
            <a:miter lim="800000"/>
            <a:headEnd/>
            <a:tailEnd/>
          </a:ln>
          <a:effectLst/>
        </p:spPr>
        <p:txBody>
          <a:bodyPr lIns="0" tIns="0" rIns="0" bIns="0">
            <a:spAutoFit/>
          </a:bodyPr>
          <a:lstStyle>
            <a:lvl1pPr eaLnBrk="0" hangingPunct="0">
              <a:defRPr sz="1600">
                <a:solidFill>
                  <a:schemeClr val="tx1"/>
                </a:solidFill>
                <a:latin typeface="Verdana" panose="020B0604030504040204" pitchFamily="34" charset="0"/>
                <a:ea typeface="ヒラギノ角ゴ Pro W3" charset="-128"/>
              </a:defRPr>
            </a:lvl1pPr>
            <a:lvl2pPr marL="37931725" indent="-37474525" eaLnBrk="0" hangingPunct="0">
              <a:defRPr sz="1600">
                <a:solidFill>
                  <a:schemeClr val="tx1"/>
                </a:solidFill>
                <a:latin typeface="Verdana" panose="020B0604030504040204" pitchFamily="34" charset="0"/>
                <a:ea typeface="ヒラギノ角ゴ Pro W3" charset="-128"/>
              </a:defRPr>
            </a:lvl2pPr>
            <a:lvl3pPr eaLnBrk="0" hangingPunct="0">
              <a:defRPr sz="1600">
                <a:solidFill>
                  <a:schemeClr val="tx1"/>
                </a:solidFill>
                <a:latin typeface="Verdana" panose="020B0604030504040204" pitchFamily="34" charset="0"/>
                <a:ea typeface="ヒラギノ角ゴ Pro W3" charset="-128"/>
              </a:defRPr>
            </a:lvl3pPr>
            <a:lvl4pPr eaLnBrk="0" hangingPunct="0">
              <a:defRPr sz="1600">
                <a:solidFill>
                  <a:schemeClr val="tx1"/>
                </a:solidFill>
                <a:latin typeface="Verdana" panose="020B0604030504040204" pitchFamily="34" charset="0"/>
                <a:ea typeface="ヒラギノ角ゴ Pro W3" charset="-128"/>
              </a:defRPr>
            </a:lvl4pPr>
            <a:lvl5pPr eaLnBrk="0" hangingPunct="0">
              <a:defRPr sz="1600">
                <a:solidFill>
                  <a:schemeClr val="tx1"/>
                </a:solidFill>
                <a:latin typeface="Verdana" panose="020B0604030504040204" pitchFamily="34" charset="0"/>
                <a:ea typeface="ヒラギノ角ゴ Pro W3" charset="-128"/>
              </a:defRPr>
            </a:lvl5pPr>
            <a:lvl6pPr marL="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9144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13716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18288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eaLnBrk="1" hangingPunct="1">
              <a:defRPr/>
            </a:pPr>
            <a:r>
              <a:rPr lang="en-US" altLang="en-US" sz="1200" b="1"/>
              <a:t>STEP 3</a:t>
            </a:r>
          </a:p>
          <a:p>
            <a:pPr eaLnBrk="1" hangingPunct="1">
              <a:defRPr/>
            </a:pPr>
            <a:r>
              <a:rPr lang="en-US" altLang="en-US" sz="1500" b="1">
                <a:solidFill>
                  <a:srgbClr val="005581"/>
                </a:solidFill>
              </a:rPr>
              <a:t>Get a kit</a:t>
            </a:r>
            <a:endParaRPr lang="en-US" altLang="en-US" sz="1500">
              <a:solidFill>
                <a:srgbClr val="005581"/>
              </a:solidFill>
            </a:endParaRPr>
          </a:p>
        </p:txBody>
      </p:sp>
      <p:pic>
        <p:nvPicPr>
          <p:cNvPr id="7179" name="Picture 14" descr="Step 3_300dpi">
            <a:extLst>
              <a:ext uri="{FF2B5EF4-FFF2-40B4-BE49-F238E27FC236}">
                <a16:creationId xmlns:a16="http://schemas.microsoft.com/office/drawing/2014/main" id="{5923EFC0-086E-85E4-70AD-ADF7DA6FFFF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306513"/>
            <a:ext cx="904875"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3" descr="Page No Blue_3.png">
            <a:extLst>
              <a:ext uri="{FF2B5EF4-FFF2-40B4-BE49-F238E27FC236}">
                <a16:creationId xmlns:a16="http://schemas.microsoft.com/office/drawing/2014/main" id="{9015E58C-C313-29E7-3F31-6C4130B8FAF1}"/>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419600" y="635635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8" descr="Wordmark.png">
            <a:extLst>
              <a:ext uri="{FF2B5EF4-FFF2-40B4-BE49-F238E27FC236}">
                <a16:creationId xmlns:a16="http://schemas.microsoft.com/office/drawing/2014/main" id="{E01002CC-39BF-2B04-6B82-03B16B2963DA}"/>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94575" y="6224588"/>
            <a:ext cx="17494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14" r:id="rId1"/>
    <p:sldLayoutId id="2147484815" r:id="rId2"/>
    <p:sldLayoutId id="2147484816" r:id="rId3"/>
    <p:sldLayoutId id="2147484817" r:id="rId4"/>
    <p:sldLayoutId id="2147484818" r:id="rId5"/>
    <p:sldLayoutId id="2147484819" r:id="rId6"/>
    <p:sldLayoutId id="2147484820" r:id="rId7"/>
    <p:sldLayoutId id="2147484821" r:id="rId8"/>
    <p:sldLayoutId id="2147484822" r:id="rId9"/>
    <p:sldLayoutId id="2147484823" r:id="rId10"/>
    <p:sldLayoutId id="2147484824" r:id="rId11"/>
  </p:sldLayoutIdLst>
  <p:txStyles>
    <p:titleStyle>
      <a:lvl1pPr algn="l" rtl="0" eaLnBrk="0" fontAlgn="base" hangingPunct="0">
        <a:spcBef>
          <a:spcPct val="0"/>
        </a:spcBef>
        <a:spcAft>
          <a:spcPct val="0"/>
        </a:spcAft>
        <a:defRPr sz="2400">
          <a:solidFill>
            <a:srgbClr val="003399"/>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400">
          <a:solidFill>
            <a:srgbClr val="003399"/>
          </a:solidFill>
          <a:latin typeface="Verdana" pitchFamily="1" charset="0"/>
        </a:defRPr>
      </a:lvl6pPr>
      <a:lvl7pPr marL="914400" algn="l" rtl="0" fontAlgn="base">
        <a:spcBef>
          <a:spcPct val="0"/>
        </a:spcBef>
        <a:spcAft>
          <a:spcPct val="0"/>
        </a:spcAft>
        <a:defRPr sz="2400">
          <a:solidFill>
            <a:srgbClr val="003399"/>
          </a:solidFill>
          <a:latin typeface="Verdana" pitchFamily="1" charset="0"/>
        </a:defRPr>
      </a:lvl7pPr>
      <a:lvl8pPr marL="1371600" algn="l" rtl="0" fontAlgn="base">
        <a:spcBef>
          <a:spcPct val="0"/>
        </a:spcBef>
        <a:spcAft>
          <a:spcPct val="0"/>
        </a:spcAft>
        <a:defRPr sz="2400">
          <a:solidFill>
            <a:srgbClr val="003399"/>
          </a:solidFill>
          <a:latin typeface="Verdana" pitchFamily="1" charset="0"/>
        </a:defRPr>
      </a:lvl8pPr>
      <a:lvl9pPr marL="1828800" algn="l" rtl="0" fontAlgn="base">
        <a:spcBef>
          <a:spcPct val="0"/>
        </a:spcBef>
        <a:spcAft>
          <a:spcPct val="0"/>
        </a:spcAft>
        <a:defRPr sz="2400">
          <a:solidFill>
            <a:srgbClr val="003399"/>
          </a:solidFill>
          <a:latin typeface="Verdana" pitchFamily="1" charset="0"/>
        </a:defRPr>
      </a:lvl9pPr>
    </p:titleStyle>
    <p:body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Char char="–"/>
        <a:defRPr sz="1600">
          <a:solidFill>
            <a:schemeClr val="tx1"/>
          </a:solidFill>
          <a:latin typeface="+mn-lt"/>
          <a:ea typeface="ヒラギノ角ゴ Pro W3" pitchFamily="4" charset="-128"/>
        </a:defRPr>
      </a:lvl2pPr>
      <a:lvl3pPr marL="11430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6002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57.xml"/><Relationship Id="rId5" Type="http://schemas.openxmlformats.org/officeDocument/2006/relationships/image" Target="../media/image28.pn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57.xm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7.xml"/><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5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6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40.jpeg"/><Relationship Id="rId7" Type="http://schemas.openxmlformats.org/officeDocument/2006/relationships/image" Target="../media/image43.png"/><Relationship Id="rId12" Type="http://schemas.openxmlformats.org/officeDocument/2006/relationships/image" Target="../media/image48.svg"/><Relationship Id="rId17" Type="http://schemas.openxmlformats.org/officeDocument/2006/relationships/image" Target="../media/image53.jpeg"/><Relationship Id="rId2" Type="http://schemas.openxmlformats.org/officeDocument/2006/relationships/notesSlide" Target="../notesSlides/notesSlide15.xml"/><Relationship Id="rId16" Type="http://schemas.openxmlformats.org/officeDocument/2006/relationships/image" Target="../media/image52.svg"/><Relationship Id="rId1" Type="http://schemas.openxmlformats.org/officeDocument/2006/relationships/slideLayout" Target="../slideLayouts/slideLayout35.xml"/><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svg"/><Relationship Id="rId4" Type="http://schemas.openxmlformats.org/officeDocument/2006/relationships/image" Target="../media/image14.png"/><Relationship Id="rId9" Type="http://schemas.openxmlformats.org/officeDocument/2006/relationships/image" Target="../media/image45.png"/><Relationship Id="rId14" Type="http://schemas.openxmlformats.org/officeDocument/2006/relationships/image" Target="../media/image50.sv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ideo" Target="https://www.youtube.com/embed/n-OcLjLZTOg?feature=oembed" TargetMode="External"/><Relationship Id="rId5" Type="http://schemas.openxmlformats.org/officeDocument/2006/relationships/image" Target="../media/image55.jpe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hyperlink" Target="https://store.salvationarmy.ca/shop/standard-survival-ki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canada.ca/en/environment-climate-change.html"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www.salvationarmy.ca/"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57.xml"/><Relationship Id="rId6" Type="http://schemas.openxmlformats.org/officeDocument/2006/relationships/image" Target="../media/image26.jpeg"/><Relationship Id="rId5" Type="http://schemas.openxmlformats.org/officeDocument/2006/relationships/image" Target="../media/image14.pn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32770" name="Rectangle 4">
            <a:extLst>
              <a:ext uri="{FF2B5EF4-FFF2-40B4-BE49-F238E27FC236}">
                <a16:creationId xmlns:a16="http://schemas.microsoft.com/office/drawing/2014/main" id="{B09E859F-080F-A5FE-DA83-4F3D594C5684}"/>
              </a:ext>
            </a:extLst>
          </p:cNvPr>
          <p:cNvSpPr>
            <a:spLocks noGrp="1" noChangeArrowheads="1"/>
          </p:cNvSpPr>
          <p:nvPr>
            <p:ph type="ctrTitle"/>
          </p:nvPr>
        </p:nvSpPr>
        <p:spPr>
          <a:xfrm>
            <a:off x="0" y="596804"/>
            <a:ext cx="9144000" cy="546100"/>
          </a:xfrm>
        </p:spPr>
        <p:txBody>
          <a:bodyPr/>
          <a:lstStyle/>
          <a:p>
            <a:pPr eaLnBrk="1" hangingPunct="1"/>
            <a:r>
              <a:rPr lang="en-US" altLang="en-US">
                <a:solidFill>
                  <a:schemeClr val="tx1"/>
                </a:solidFill>
                <a:ea typeface="ヒラギノ角ゴ Pro W3" charset="-128"/>
              </a:rPr>
              <a:t>Preparing Your Family for Emergencies:</a:t>
            </a:r>
          </a:p>
        </p:txBody>
      </p:sp>
      <p:sp>
        <p:nvSpPr>
          <p:cNvPr id="32771" name="Rectangle 5">
            <a:extLst>
              <a:ext uri="{FF2B5EF4-FFF2-40B4-BE49-F238E27FC236}">
                <a16:creationId xmlns:a16="http://schemas.microsoft.com/office/drawing/2014/main" id="{C27CD521-D2B4-AD5B-4809-B5C2B5BE0370}"/>
              </a:ext>
            </a:extLst>
          </p:cNvPr>
          <p:cNvSpPr>
            <a:spLocks noGrp="1" noChangeArrowheads="1"/>
          </p:cNvSpPr>
          <p:nvPr>
            <p:ph type="subTitle" idx="1"/>
          </p:nvPr>
        </p:nvSpPr>
        <p:spPr>
          <a:xfrm>
            <a:off x="1312816" y="1142904"/>
            <a:ext cx="6400800" cy="1752600"/>
          </a:xfrm>
        </p:spPr>
        <p:txBody>
          <a:bodyPr/>
          <a:lstStyle/>
          <a:p>
            <a:pPr eaLnBrk="1" hangingPunct="1"/>
            <a:r>
              <a:rPr lang="en-US" altLang="en-US">
                <a:solidFill>
                  <a:schemeClr val="tx1"/>
                </a:solidFill>
                <a:ea typeface="ヒラギノ角ゴ Pro W3" charset="-128"/>
              </a:rPr>
              <a:t>Youth Emergency Preparedness</a:t>
            </a:r>
          </a:p>
        </p:txBody>
      </p:sp>
      <p:pic>
        <p:nvPicPr>
          <p:cNvPr id="3" name="Picture 2" descr="A red and black rectangle&#10;&#10;Description automatically generated with low confidence">
            <a:extLst>
              <a:ext uri="{FF2B5EF4-FFF2-40B4-BE49-F238E27FC236}">
                <a16:creationId xmlns:a16="http://schemas.microsoft.com/office/drawing/2014/main" id="{85134A04-6DD2-D5E0-E40C-5DE46AB6528D}"/>
              </a:ext>
            </a:extLst>
          </p:cNvPr>
          <p:cNvPicPr>
            <a:picLocks noChangeAspect="1"/>
          </p:cNvPicPr>
          <p:nvPr/>
        </p:nvPicPr>
        <p:blipFill>
          <a:blip r:embed="rId3"/>
          <a:stretch>
            <a:fillRect/>
          </a:stretch>
        </p:blipFill>
        <p:spPr>
          <a:xfrm>
            <a:off x="0" y="5602287"/>
            <a:ext cx="8893722" cy="1255713"/>
          </a:xfrm>
          <a:prstGeom prst="rect">
            <a:avLst/>
          </a:prstGeom>
        </p:spPr>
      </p:pic>
      <p:pic>
        <p:nvPicPr>
          <p:cNvPr id="4" name="Picture 4" descr="Ultimate Guide to Disaster Preparedness on a Budget (Part I) - Lifesaving  Resources">
            <a:extLst>
              <a:ext uri="{FF2B5EF4-FFF2-40B4-BE49-F238E27FC236}">
                <a16:creationId xmlns:a16="http://schemas.microsoft.com/office/drawing/2014/main" id="{6BCFF129-A9BE-76AE-7059-8F1AD703E50C}"/>
              </a:ext>
            </a:extLst>
          </p:cNvPr>
          <p:cNvPicPr>
            <a:picLocks noChangeAspect="1"/>
          </p:cNvPicPr>
          <p:nvPr/>
        </p:nvPicPr>
        <p:blipFill>
          <a:blip r:embed="rId4"/>
          <a:stretch>
            <a:fillRect/>
          </a:stretch>
        </p:blipFill>
        <p:spPr>
          <a:xfrm>
            <a:off x="1254033" y="2443664"/>
            <a:ext cx="6518365" cy="247541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5" name="Rectangle 2">
            <a:extLst>
              <a:ext uri="{FF2B5EF4-FFF2-40B4-BE49-F238E27FC236}">
                <a16:creationId xmlns:a16="http://schemas.microsoft.com/office/drawing/2014/main" id="{110C087B-B287-FB44-D927-C31EE98B8F7E}"/>
              </a:ext>
            </a:extLst>
          </p:cNvPr>
          <p:cNvSpPr>
            <a:spLocks noGrp="1" noChangeArrowheads="1"/>
          </p:cNvSpPr>
          <p:nvPr>
            <p:ph type="title"/>
          </p:nvPr>
        </p:nvSpPr>
        <p:spPr>
          <a:xfrm>
            <a:off x="543188" y="563562"/>
            <a:ext cx="6851650" cy="384175"/>
          </a:xfrm>
        </p:spPr>
        <p:txBody>
          <a:bodyPr/>
          <a:lstStyle/>
          <a:p>
            <a:pPr eaLnBrk="1" hangingPunct="1"/>
            <a:r>
              <a:rPr lang="en-US" altLang="en-US" sz="3200">
                <a:ea typeface="ヒラギノ角ゴ Pro W3"/>
              </a:rPr>
              <a:t>Your Family: </a:t>
            </a:r>
            <a:br>
              <a:rPr lang="en-US" altLang="en-US" sz="3200">
                <a:ea typeface="ヒラギノ角ゴ Pro W3" charset="-128"/>
              </a:rPr>
            </a:br>
            <a:br>
              <a:rPr lang="en-US" altLang="en-US" sz="3200">
                <a:ea typeface="ヒラギノ角ゴ Pro W3" charset="-128"/>
              </a:rPr>
            </a:br>
            <a:br>
              <a:rPr lang="en-US" altLang="en-US" sz="3200">
                <a:ea typeface="ヒラギノ角ゴ Pro W3" charset="-128"/>
              </a:rPr>
            </a:br>
            <a:endParaRPr lang="en-US" altLang="en-US" sz="3200">
              <a:ea typeface="ヒラギノ角ゴ Pro W3" charset="-128"/>
            </a:endParaRPr>
          </a:p>
        </p:txBody>
      </p:sp>
      <p:sp>
        <p:nvSpPr>
          <p:cNvPr id="49156" name="Rectangle 3">
            <a:extLst>
              <a:ext uri="{FF2B5EF4-FFF2-40B4-BE49-F238E27FC236}">
                <a16:creationId xmlns:a16="http://schemas.microsoft.com/office/drawing/2014/main" id="{D3AE50CC-FAA2-9087-0F33-DAF4AD52718D}"/>
              </a:ext>
            </a:extLst>
          </p:cNvPr>
          <p:cNvSpPr>
            <a:spLocks noGrp="1" noChangeArrowheads="1"/>
          </p:cNvSpPr>
          <p:nvPr>
            <p:ph type="body" idx="1"/>
          </p:nvPr>
        </p:nvSpPr>
        <p:spPr>
          <a:xfrm>
            <a:off x="439719" y="1226998"/>
            <a:ext cx="8000895" cy="3057525"/>
          </a:xfrm>
        </p:spPr>
        <p:txBody>
          <a:bodyPr/>
          <a:lstStyle/>
          <a:p>
            <a:pPr eaLnBrk="1" hangingPunct="1"/>
            <a:r>
              <a:rPr lang="en-US" altLang="en-US">
                <a:ea typeface="ヒラギノ角ゴ Pro W3" charset="-128"/>
              </a:rPr>
              <a:t>Where are the emergency exits in your home?</a:t>
            </a:r>
          </a:p>
          <a:p>
            <a:pPr eaLnBrk="1" hangingPunct="1"/>
            <a:r>
              <a:rPr lang="en-US" altLang="en-US">
                <a:ea typeface="ヒラギノ角ゴ Pro W3" charset="-128"/>
              </a:rPr>
              <a:t>Where can your family meet outside of your home?</a:t>
            </a:r>
          </a:p>
          <a:p>
            <a:pPr eaLnBrk="1" hangingPunct="1"/>
            <a:r>
              <a:rPr lang="en-US" altLang="en-US">
                <a:ea typeface="ヒラギノ角ゴ Pro W3" charset="-128"/>
              </a:rPr>
              <a:t>How many routes lead away from your </a:t>
            </a:r>
            <a:r>
              <a:rPr lang="en-US" altLang="en-US" err="1">
                <a:ea typeface="ヒラギノ角ゴ Pro W3" charset="-128"/>
              </a:rPr>
              <a:t>neighbourhood</a:t>
            </a:r>
            <a:r>
              <a:rPr lang="en-US" altLang="en-US">
                <a:ea typeface="ヒラギノ角ゴ Pro W3" charset="-128"/>
              </a:rPr>
              <a:t>?</a:t>
            </a:r>
          </a:p>
          <a:p>
            <a:pPr eaLnBrk="1" hangingPunct="1"/>
            <a:r>
              <a:rPr lang="en-US" altLang="en-US">
                <a:ea typeface="ヒラギノ角ゴ Pro W3" charset="-128"/>
              </a:rPr>
              <a:t>Ensure there is help for people with disabilities living in your home.</a:t>
            </a:r>
          </a:p>
          <a:p>
            <a:pPr eaLnBrk="1" hangingPunct="1"/>
            <a:endParaRPr lang="en-US" altLang="en-US">
              <a:ea typeface="ヒラギノ角ゴ Pro W3" charset="-128"/>
            </a:endParaRPr>
          </a:p>
        </p:txBody>
      </p:sp>
      <p:pic>
        <p:nvPicPr>
          <p:cNvPr id="2" name="Picture 1" descr="A red and black rectangle&#10;&#10;Description automatically generated with low confidence">
            <a:extLst>
              <a:ext uri="{FF2B5EF4-FFF2-40B4-BE49-F238E27FC236}">
                <a16:creationId xmlns:a16="http://schemas.microsoft.com/office/drawing/2014/main" id="{C07E8722-CEC5-FBAE-A895-D322A00B2109}"/>
              </a:ext>
            </a:extLst>
          </p:cNvPr>
          <p:cNvPicPr>
            <a:picLocks noChangeAspect="1"/>
          </p:cNvPicPr>
          <p:nvPr/>
        </p:nvPicPr>
        <p:blipFill>
          <a:blip r:embed="rId3"/>
          <a:stretch>
            <a:fillRect/>
          </a:stretch>
        </p:blipFill>
        <p:spPr>
          <a:xfrm>
            <a:off x="0" y="5602287"/>
            <a:ext cx="8893722" cy="1255713"/>
          </a:xfrm>
          <a:prstGeom prst="rect">
            <a:avLst/>
          </a:prstGeom>
        </p:spPr>
      </p:pic>
      <p:pic>
        <p:nvPicPr>
          <p:cNvPr id="3" name="Picture 4">
            <a:extLst>
              <a:ext uri="{FF2B5EF4-FFF2-40B4-BE49-F238E27FC236}">
                <a16:creationId xmlns:a16="http://schemas.microsoft.com/office/drawing/2014/main" id="{48492B22-A992-C51F-453A-C34336F38E7C}"/>
              </a:ext>
            </a:extLst>
          </p:cNvPr>
          <p:cNvPicPr>
            <a:picLocks noChangeAspect="1"/>
          </p:cNvPicPr>
          <p:nvPr/>
        </p:nvPicPr>
        <p:blipFill>
          <a:blip r:embed="rId4"/>
          <a:stretch>
            <a:fillRect/>
          </a:stretch>
        </p:blipFill>
        <p:spPr>
          <a:xfrm>
            <a:off x="3210323" y="4085347"/>
            <a:ext cx="3524638" cy="1677768"/>
          </a:xfrm>
          <a:prstGeom prst="rect">
            <a:avLst/>
          </a:prstGeom>
        </p:spPr>
      </p:pic>
      <p:pic>
        <p:nvPicPr>
          <p:cNvPr id="4" name="Picture 4" descr="A tall building with trees in front of it&#10;&#10;Description automatically generated">
            <a:extLst>
              <a:ext uri="{FF2B5EF4-FFF2-40B4-BE49-F238E27FC236}">
                <a16:creationId xmlns:a16="http://schemas.microsoft.com/office/drawing/2014/main" id="{0C4CF4A9-ADFF-3178-363A-F5530FE6E7E1}"/>
              </a:ext>
            </a:extLst>
          </p:cNvPr>
          <p:cNvPicPr>
            <a:picLocks noChangeAspect="1"/>
          </p:cNvPicPr>
          <p:nvPr/>
        </p:nvPicPr>
        <p:blipFill>
          <a:blip r:embed="rId5"/>
          <a:stretch>
            <a:fillRect/>
          </a:stretch>
        </p:blipFill>
        <p:spPr>
          <a:xfrm>
            <a:off x="6805751" y="2531488"/>
            <a:ext cx="2158761" cy="3238141"/>
          </a:xfrm>
          <a:prstGeom prst="rect">
            <a:avLst/>
          </a:prstGeom>
        </p:spPr>
      </p:pic>
      <p:sp>
        <p:nvSpPr>
          <p:cNvPr id="5" name="Rectangle 2">
            <a:extLst>
              <a:ext uri="{FF2B5EF4-FFF2-40B4-BE49-F238E27FC236}">
                <a16:creationId xmlns:a16="http://schemas.microsoft.com/office/drawing/2014/main" id="{32DD8CF6-8375-797F-113F-F0C4E3F9F684}"/>
              </a:ext>
            </a:extLst>
          </p:cNvPr>
          <p:cNvSpPr txBox="1">
            <a:spLocks noChangeArrowheads="1"/>
          </p:cNvSpPr>
          <p:nvPr/>
        </p:nvSpPr>
        <p:spPr bwMode="auto">
          <a:xfrm>
            <a:off x="250278" y="3362274"/>
            <a:ext cx="6031575" cy="55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a:solidFill>
                  <a:srgbClr val="003399"/>
                </a:solidFill>
                <a:latin typeface="+mj-lt"/>
                <a:ea typeface="ヒラギノ角ゴ Pro W3" pitchFamily="4" charset="-128"/>
                <a:cs typeface="ヒラギノ角ゴ Pro W3" pitchFamily="4" charset="-128"/>
              </a:defRPr>
            </a:lvl1pPr>
            <a:lvl2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2pPr>
            <a:lvl3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3pPr>
            <a:lvl4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4pPr>
            <a:lvl5pPr algn="l" rtl="0" eaLnBrk="0" fontAlgn="base" hangingPunct="0">
              <a:spcBef>
                <a:spcPct val="0"/>
              </a:spcBef>
              <a:spcAft>
                <a:spcPct val="0"/>
              </a:spcAft>
              <a:defRPr sz="2400">
                <a:solidFill>
                  <a:srgbClr val="003399"/>
                </a:solidFill>
                <a:latin typeface="Verdana" pitchFamily="1" charset="0"/>
                <a:ea typeface="ヒラギノ角ゴ Pro W3" pitchFamily="4" charset="-128"/>
                <a:cs typeface="ヒラギノ角ゴ Pro W3" pitchFamily="4" charset="-128"/>
              </a:defRPr>
            </a:lvl5pPr>
            <a:lvl6pPr marL="457200" algn="l" rtl="0" fontAlgn="base">
              <a:spcBef>
                <a:spcPct val="0"/>
              </a:spcBef>
              <a:spcAft>
                <a:spcPct val="0"/>
              </a:spcAft>
              <a:defRPr sz="2400">
                <a:solidFill>
                  <a:srgbClr val="003399"/>
                </a:solidFill>
                <a:latin typeface="Verdana" pitchFamily="1" charset="0"/>
              </a:defRPr>
            </a:lvl6pPr>
            <a:lvl7pPr marL="914400" algn="l" rtl="0" fontAlgn="base">
              <a:spcBef>
                <a:spcPct val="0"/>
              </a:spcBef>
              <a:spcAft>
                <a:spcPct val="0"/>
              </a:spcAft>
              <a:defRPr sz="2400">
                <a:solidFill>
                  <a:srgbClr val="003399"/>
                </a:solidFill>
                <a:latin typeface="Verdana" pitchFamily="1" charset="0"/>
              </a:defRPr>
            </a:lvl7pPr>
            <a:lvl8pPr marL="1371600" algn="l" rtl="0" fontAlgn="base">
              <a:spcBef>
                <a:spcPct val="0"/>
              </a:spcBef>
              <a:spcAft>
                <a:spcPct val="0"/>
              </a:spcAft>
              <a:defRPr sz="2400">
                <a:solidFill>
                  <a:srgbClr val="003399"/>
                </a:solidFill>
                <a:latin typeface="Verdana" pitchFamily="1" charset="0"/>
              </a:defRPr>
            </a:lvl8pPr>
            <a:lvl9pPr marL="1828800" algn="l" rtl="0" fontAlgn="base">
              <a:spcBef>
                <a:spcPct val="0"/>
              </a:spcBef>
              <a:spcAft>
                <a:spcPct val="0"/>
              </a:spcAft>
              <a:defRPr sz="2400">
                <a:solidFill>
                  <a:srgbClr val="003399"/>
                </a:solidFill>
                <a:latin typeface="Verdana" pitchFamily="1" charset="0"/>
              </a:defRPr>
            </a:lvl9pPr>
          </a:lstStyle>
          <a:p>
            <a:pPr defTabSz="914400" eaLnBrk="1" hangingPunct="1"/>
            <a:r>
              <a:rPr lang="en-US" altLang="en-US" sz="3200" kern="0">
                <a:ea typeface="ヒラギノ角ゴ Pro W3" charset="-128"/>
              </a:rPr>
              <a:t>Plan for high-rise residents</a:t>
            </a:r>
            <a:br>
              <a:rPr lang="en-US" altLang="en-US" sz="3200" kern="0">
                <a:ea typeface="ヒラギノ角ゴ Pro W3" charset="-128"/>
              </a:rPr>
            </a:br>
            <a:endParaRPr lang="en-US" altLang="en-US" sz="3200" kern="0">
              <a:ea typeface="ヒラギノ角ゴ Pro W3" charset="-128"/>
            </a:endParaRPr>
          </a:p>
        </p:txBody>
      </p:sp>
      <p:sp>
        <p:nvSpPr>
          <p:cNvPr id="7" name="Rectangle 3">
            <a:extLst>
              <a:ext uri="{FF2B5EF4-FFF2-40B4-BE49-F238E27FC236}">
                <a16:creationId xmlns:a16="http://schemas.microsoft.com/office/drawing/2014/main" id="{2FB8BDDB-0185-BFF2-FD0D-29FE1A0546BA}"/>
              </a:ext>
            </a:extLst>
          </p:cNvPr>
          <p:cNvSpPr txBox="1">
            <a:spLocks noChangeArrowheads="1"/>
          </p:cNvSpPr>
          <p:nvPr/>
        </p:nvSpPr>
        <p:spPr bwMode="auto">
          <a:xfrm>
            <a:off x="250278" y="4013530"/>
            <a:ext cx="3524638" cy="155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28600" indent="-228600" algn="l" rtl="0" eaLnBrk="0" fontAlgn="base" hangingPunct="0">
              <a:spcBef>
                <a:spcPct val="20000"/>
              </a:spcBef>
              <a:spcAft>
                <a:spcPct val="0"/>
              </a:spcAft>
              <a:buClr>
                <a:srgbClr val="CC3300"/>
              </a:buClr>
              <a:buChar char="•"/>
              <a:defRPr>
                <a:solidFill>
                  <a:schemeClr val="tx1"/>
                </a:solidFill>
                <a:latin typeface="+mn-lt"/>
                <a:ea typeface="ヒラギノ角ゴ Pro W3" pitchFamily="4" charset="-128"/>
                <a:cs typeface="ヒラギノ角ゴ Pro W3" pitchFamily="4" charset="-128"/>
              </a:defRPr>
            </a:lvl1pPr>
            <a:lvl2pPr marL="685800" indent="-228600" algn="l" rtl="0" eaLnBrk="0" fontAlgn="base" hangingPunct="0">
              <a:spcBef>
                <a:spcPct val="20000"/>
              </a:spcBef>
              <a:spcAft>
                <a:spcPct val="0"/>
              </a:spcAft>
              <a:buClr>
                <a:srgbClr val="CC3300"/>
              </a:buClr>
              <a:buChar char="–"/>
              <a:defRPr sz="1600">
                <a:solidFill>
                  <a:schemeClr val="tx1"/>
                </a:solidFill>
                <a:latin typeface="+mn-lt"/>
                <a:ea typeface="ヒラギノ角ゴ Pro W3" pitchFamily="4" charset="-128"/>
              </a:defRPr>
            </a:lvl2pPr>
            <a:lvl3pPr marL="11430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3pPr>
            <a:lvl4pPr marL="1600200" indent="-22860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4pPr>
            <a:lvl5pPr marL="2000250" indent="-171450" algn="l" rtl="0" eaLnBrk="0" fontAlgn="base" hangingPunct="0">
              <a:spcBef>
                <a:spcPct val="20000"/>
              </a:spcBef>
              <a:spcAft>
                <a:spcPct val="0"/>
              </a:spcAft>
              <a:buClr>
                <a:srgbClr val="CC3300"/>
              </a:buClr>
              <a:buChar char="»"/>
              <a:defRPr sz="1400">
                <a:solidFill>
                  <a:schemeClr val="tx1"/>
                </a:solidFill>
                <a:latin typeface="+mn-lt"/>
                <a:ea typeface="ヒラギノ角ゴ Pro W3" pitchFamily="4" charset="-128"/>
              </a:defRPr>
            </a:lvl5pPr>
            <a:lvl6pPr marL="24574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6pPr>
            <a:lvl7pPr marL="29146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7pPr>
            <a:lvl8pPr marL="33718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8pPr>
            <a:lvl9pPr marL="3829050" indent="-171450" algn="l" rtl="0" fontAlgn="base">
              <a:spcBef>
                <a:spcPct val="20000"/>
              </a:spcBef>
              <a:spcAft>
                <a:spcPct val="0"/>
              </a:spcAft>
              <a:buClr>
                <a:srgbClr val="CC3300"/>
              </a:buClr>
              <a:buChar char="»"/>
              <a:defRPr sz="1400">
                <a:solidFill>
                  <a:schemeClr val="tx1"/>
                </a:solidFill>
                <a:latin typeface="+mn-lt"/>
                <a:ea typeface="ヒラギノ角ゴ Pro W3" pitchFamily="4" charset="-128"/>
              </a:defRPr>
            </a:lvl9pPr>
          </a:lstStyle>
          <a:p>
            <a:pPr defTabSz="914400" eaLnBrk="1" hangingPunct="1"/>
            <a:r>
              <a:rPr lang="en-US" altLang="en-US" sz="1800" kern="0">
                <a:ea typeface="ヒラギノ角ゴ Pro W3" charset="-128"/>
              </a:rPr>
              <a:t>Evacuation plan</a:t>
            </a:r>
          </a:p>
          <a:p>
            <a:pPr defTabSz="914400" eaLnBrk="1" hangingPunct="1"/>
            <a:r>
              <a:rPr lang="en-US" altLang="en-US" sz="1800" kern="0">
                <a:ea typeface="ヒラギノ角ゴ Pro W3" charset="-128"/>
              </a:rPr>
              <a:t>Know your exits</a:t>
            </a:r>
          </a:p>
          <a:p>
            <a:pPr defTabSz="914400" eaLnBrk="1" hangingPunct="1"/>
            <a:r>
              <a:rPr lang="en-US" altLang="en-US" sz="1800" kern="0">
                <a:ea typeface="ヒラギノ角ゴ Pro W3" charset="-128"/>
              </a:rPr>
              <a:t>Extra water in case of </a:t>
            </a:r>
            <a:br>
              <a:rPr lang="en-US" altLang="en-US" sz="1800" kern="0">
                <a:ea typeface="ヒラギノ角ゴ Pro W3" charset="-128"/>
              </a:rPr>
            </a:br>
            <a:r>
              <a:rPr lang="en-US" altLang="en-US" sz="1800" kern="0">
                <a:ea typeface="ヒラギノ角ゴ Pro W3" charset="-128"/>
              </a:rPr>
              <a:t>power outage</a:t>
            </a:r>
          </a:p>
          <a:p>
            <a:pPr defTabSz="914400" eaLnBrk="1" hangingPunct="1"/>
            <a:r>
              <a:rPr lang="en-US" altLang="en-US" sz="1800" kern="0">
                <a:ea typeface="ヒラギノ角ゴ Pro W3" charset="-128"/>
              </a:rPr>
              <a:t>Elevators</a:t>
            </a:r>
          </a:p>
          <a:p>
            <a:pPr defTabSz="914400" eaLnBrk="1" hangingPunct="1"/>
            <a:endParaRPr lang="en-US" altLang="en-US" sz="1800" kern="0">
              <a:ea typeface="ヒラギノ角ゴ Pro W3"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2A24CA73-92C2-431F-E58B-318C812C5235}"/>
              </a:ext>
            </a:extLst>
          </p:cNvPr>
          <p:cNvSpPr>
            <a:spLocks noGrp="1" noChangeArrowheads="1"/>
          </p:cNvSpPr>
          <p:nvPr>
            <p:ph type="title"/>
          </p:nvPr>
        </p:nvSpPr>
        <p:spPr>
          <a:xfrm>
            <a:off x="431692" y="563562"/>
            <a:ext cx="6870982" cy="1176461"/>
          </a:xfrm>
        </p:spPr>
        <p:txBody>
          <a:bodyPr/>
          <a:lstStyle/>
          <a:p>
            <a:pPr eaLnBrk="1" hangingPunct="1"/>
            <a:r>
              <a:rPr lang="en-US" altLang="en-US" sz="3600">
                <a:ea typeface="ヒラギノ角ゴ Pro W3" charset="-128"/>
              </a:rPr>
              <a:t>Consider People with Disabilities in your Home:</a:t>
            </a:r>
            <a:br>
              <a:rPr lang="en-US" altLang="en-US" sz="3600">
                <a:highlight>
                  <a:srgbClr val="FFFF00"/>
                </a:highlight>
                <a:ea typeface="ヒラギノ角ゴ Pro W3" charset="-128"/>
              </a:rPr>
            </a:br>
            <a:br>
              <a:rPr lang="en-US" altLang="en-US" sz="3600">
                <a:ea typeface="ヒラギノ角ゴ Pro W3" charset="-128"/>
              </a:rPr>
            </a:br>
            <a:endParaRPr lang="en-US" altLang="en-US" sz="3600">
              <a:ea typeface="ヒラギノ角ゴ Pro W3" charset="-128"/>
            </a:endParaRPr>
          </a:p>
        </p:txBody>
      </p:sp>
      <p:sp>
        <p:nvSpPr>
          <p:cNvPr id="53251" name="Rectangle 3">
            <a:extLst>
              <a:ext uri="{FF2B5EF4-FFF2-40B4-BE49-F238E27FC236}">
                <a16:creationId xmlns:a16="http://schemas.microsoft.com/office/drawing/2014/main" id="{4E4CA42D-29B6-BF27-02E3-8E99877D5CE1}"/>
              </a:ext>
            </a:extLst>
          </p:cNvPr>
          <p:cNvSpPr>
            <a:spLocks noGrp="1" noChangeArrowheads="1"/>
          </p:cNvSpPr>
          <p:nvPr>
            <p:ph type="body" idx="1"/>
          </p:nvPr>
        </p:nvSpPr>
        <p:spPr>
          <a:xfrm>
            <a:off x="426689" y="1818296"/>
            <a:ext cx="3737847" cy="3486855"/>
          </a:xfrm>
        </p:spPr>
        <p:txBody>
          <a:bodyPr/>
          <a:lstStyle/>
          <a:p>
            <a:pPr marL="0" indent="0" eaLnBrk="1" hangingPunct="1">
              <a:buNone/>
            </a:pPr>
            <a:endParaRPr lang="en-US" altLang="en-US">
              <a:ea typeface="ヒラギノ角ゴ Pro W3"/>
            </a:endParaRPr>
          </a:p>
          <a:p>
            <a:pPr eaLnBrk="1" hangingPunct="1"/>
            <a:r>
              <a:rPr lang="en-US" altLang="en-US" i="1">
                <a:ea typeface="ヒラギノ角ゴ Pro W3"/>
              </a:rPr>
              <a:t>What to include in their plan?</a:t>
            </a:r>
            <a:endParaRPr lang="en-US" altLang="en-US" i="1">
              <a:ea typeface="ヒラギノ角ゴ Pro W3" charset="-128"/>
            </a:endParaRPr>
          </a:p>
          <a:p>
            <a:pPr marL="0" indent="0">
              <a:buNone/>
            </a:pPr>
            <a:endParaRPr lang="en-US" altLang="en-US" i="1">
              <a:ea typeface="ヒラギノ角ゴ Pro W3"/>
            </a:endParaRPr>
          </a:p>
          <a:p>
            <a:r>
              <a:rPr lang="en-US" altLang="en-US" i="1">
                <a:ea typeface="ヒラギノ角ゴ Pro W3"/>
              </a:rPr>
              <a:t>What might they need? </a:t>
            </a:r>
          </a:p>
          <a:p>
            <a:endParaRPr lang="en-US" altLang="en-US" i="1">
              <a:ea typeface="ヒラギノ角ゴ Pro W3"/>
            </a:endParaRPr>
          </a:p>
          <a:p>
            <a:pPr eaLnBrk="1" hangingPunct="1"/>
            <a:r>
              <a:rPr lang="en-US" altLang="en-US" i="1">
                <a:ea typeface="ヒラギノ角ゴ Pro W3"/>
              </a:rPr>
              <a:t>How can we include them in Emergency Planning?</a:t>
            </a:r>
            <a:endParaRPr lang="en-US" altLang="en-US" i="1">
              <a:ea typeface="ヒラギノ角ゴ Pro W3" charset="-128"/>
            </a:endParaRPr>
          </a:p>
          <a:p>
            <a:endParaRPr lang="en-US" altLang="en-US" i="1">
              <a:ea typeface="ヒラギノ角ゴ Pro W3"/>
            </a:endParaRPr>
          </a:p>
          <a:p>
            <a:pPr eaLnBrk="1" hangingPunct="1"/>
            <a:r>
              <a:rPr lang="en-US" altLang="en-US" i="1">
                <a:ea typeface="ヒラギノ角ゴ Pro W3"/>
              </a:rPr>
              <a:t>Who are the people in their personal support network?</a:t>
            </a:r>
          </a:p>
          <a:p>
            <a:pPr eaLnBrk="1" hangingPunct="1"/>
            <a:endParaRPr lang="en-US" altLang="en-US">
              <a:ea typeface="ヒラギノ角ゴ Pro W3" charset="-128"/>
            </a:endParaRPr>
          </a:p>
        </p:txBody>
      </p:sp>
      <p:pic>
        <p:nvPicPr>
          <p:cNvPr id="2" name="Picture 1" descr="A red and black rectangle&#10;&#10;Description automatically generated with low confidence">
            <a:extLst>
              <a:ext uri="{FF2B5EF4-FFF2-40B4-BE49-F238E27FC236}">
                <a16:creationId xmlns:a16="http://schemas.microsoft.com/office/drawing/2014/main" id="{9FAB6989-6E11-4C17-95ED-1D61248A9F61}"/>
              </a:ext>
            </a:extLst>
          </p:cNvPr>
          <p:cNvPicPr>
            <a:picLocks noChangeAspect="1"/>
          </p:cNvPicPr>
          <p:nvPr/>
        </p:nvPicPr>
        <p:blipFill>
          <a:blip r:embed="rId3"/>
          <a:stretch>
            <a:fillRect/>
          </a:stretch>
        </p:blipFill>
        <p:spPr>
          <a:xfrm>
            <a:off x="0" y="5602287"/>
            <a:ext cx="8893722" cy="1255713"/>
          </a:xfrm>
          <a:prstGeom prst="rect">
            <a:avLst/>
          </a:prstGeom>
        </p:spPr>
      </p:pic>
      <p:pic>
        <p:nvPicPr>
          <p:cNvPr id="4" name="Picture 4" descr="A person sitting in a chair giving a child a drink&#10;&#10;Description automatically generated">
            <a:extLst>
              <a:ext uri="{FF2B5EF4-FFF2-40B4-BE49-F238E27FC236}">
                <a16:creationId xmlns:a16="http://schemas.microsoft.com/office/drawing/2014/main" id="{9D31A5A0-CEFE-BC23-BFD7-65FCDA90E44D}"/>
              </a:ext>
            </a:extLst>
          </p:cNvPr>
          <p:cNvPicPr>
            <a:picLocks noChangeAspect="1"/>
          </p:cNvPicPr>
          <p:nvPr/>
        </p:nvPicPr>
        <p:blipFill>
          <a:blip r:embed="rId4"/>
          <a:stretch>
            <a:fillRect/>
          </a:stretch>
        </p:blipFill>
        <p:spPr>
          <a:xfrm>
            <a:off x="4391832" y="1652946"/>
            <a:ext cx="3638370" cy="365274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7" name="Rectangle 2">
            <a:extLst>
              <a:ext uri="{FF2B5EF4-FFF2-40B4-BE49-F238E27FC236}">
                <a16:creationId xmlns:a16="http://schemas.microsoft.com/office/drawing/2014/main" id="{4D2D9F6E-798A-888E-D5FC-E6A467E0D79D}"/>
              </a:ext>
            </a:extLst>
          </p:cNvPr>
          <p:cNvSpPr>
            <a:spLocks noGrp="1" noChangeArrowheads="1"/>
          </p:cNvSpPr>
          <p:nvPr>
            <p:ph type="title"/>
          </p:nvPr>
        </p:nvSpPr>
        <p:spPr>
          <a:xfrm>
            <a:off x="272692" y="282609"/>
            <a:ext cx="6851650" cy="384175"/>
          </a:xfrm>
        </p:spPr>
        <p:txBody>
          <a:bodyPr/>
          <a:lstStyle/>
          <a:p>
            <a:pPr eaLnBrk="1" hangingPunct="1"/>
            <a:r>
              <a:rPr lang="en-US" altLang="en-US" sz="3200">
                <a:ea typeface="ヒラギノ角ゴ Pro W3"/>
              </a:rPr>
              <a:t>Plans for you Pets</a:t>
            </a:r>
            <a:br>
              <a:rPr lang="en-US" altLang="en-US" sz="3200">
                <a:ea typeface="ヒラギノ角ゴ Pro W3" charset="-128"/>
              </a:rPr>
            </a:br>
            <a:endParaRPr lang="en-US" altLang="en-US" sz="3200">
              <a:ea typeface="ヒラギノ角ゴ Pro W3" charset="-128"/>
            </a:endParaRPr>
          </a:p>
        </p:txBody>
      </p:sp>
      <p:sp>
        <p:nvSpPr>
          <p:cNvPr id="57348" name="Rectangle 3">
            <a:extLst>
              <a:ext uri="{FF2B5EF4-FFF2-40B4-BE49-F238E27FC236}">
                <a16:creationId xmlns:a16="http://schemas.microsoft.com/office/drawing/2014/main" id="{1CADB46C-94CC-A8CD-2CDF-58CE8E4F06FE}"/>
              </a:ext>
            </a:extLst>
          </p:cNvPr>
          <p:cNvSpPr>
            <a:spLocks noGrp="1" noChangeArrowheads="1"/>
          </p:cNvSpPr>
          <p:nvPr>
            <p:ph type="body" idx="1"/>
          </p:nvPr>
        </p:nvSpPr>
        <p:spPr>
          <a:xfrm>
            <a:off x="132692" y="1421597"/>
            <a:ext cx="3191692" cy="4337685"/>
          </a:xfrm>
        </p:spPr>
        <p:txBody>
          <a:bodyPr/>
          <a:lstStyle/>
          <a:p>
            <a:pPr eaLnBrk="1" hangingPunct="1"/>
            <a:r>
              <a:rPr lang="en-US" altLang="en-US" i="1">
                <a:ea typeface="ヒラギノ角ゴ Pro W3"/>
              </a:rPr>
              <a:t>Location of “pet-friendly” shelters/hotel</a:t>
            </a:r>
          </a:p>
          <a:p>
            <a:pPr marL="0" indent="0">
              <a:buNone/>
            </a:pPr>
            <a:endParaRPr lang="en-US" altLang="en-US" i="1">
              <a:ea typeface="ヒラギノ角ゴ Pro W3"/>
            </a:endParaRPr>
          </a:p>
          <a:p>
            <a:pPr marL="0" indent="0">
              <a:buNone/>
            </a:pPr>
            <a:endParaRPr lang="en-US" altLang="en-US" i="1">
              <a:ea typeface="ヒラギノ角ゴ Pro W3"/>
            </a:endParaRPr>
          </a:p>
          <a:p>
            <a:pPr eaLnBrk="1" hangingPunct="1"/>
            <a:r>
              <a:rPr lang="en-US" altLang="en-US" i="1">
                <a:ea typeface="ヒラギノ角ゴ Pro W3"/>
              </a:rPr>
              <a:t>What will your pet need?</a:t>
            </a:r>
          </a:p>
          <a:p>
            <a:pPr marL="0" indent="0">
              <a:buNone/>
            </a:pPr>
            <a:endParaRPr lang="en-US" altLang="en-US" i="1">
              <a:ea typeface="ヒラギノ角ゴ Pro W3"/>
            </a:endParaRPr>
          </a:p>
          <a:p>
            <a:pPr marL="0" indent="0">
              <a:buNone/>
            </a:pPr>
            <a:endParaRPr lang="en-US" altLang="en-US" i="1">
              <a:ea typeface="ヒラギノ角ゴ Pro W3"/>
            </a:endParaRPr>
          </a:p>
          <a:p>
            <a:pPr eaLnBrk="1" hangingPunct="1"/>
            <a:r>
              <a:rPr lang="en-US" altLang="en-US" i="1">
                <a:ea typeface="ヒラギノ角ゴ Pro W3"/>
              </a:rPr>
              <a:t>How will you transport </a:t>
            </a:r>
            <a:br>
              <a:rPr lang="en-US" altLang="en-US" i="1">
                <a:ea typeface="ヒラギノ角ゴ Pro W3" charset="-128"/>
              </a:rPr>
            </a:br>
            <a:r>
              <a:rPr lang="en-US" altLang="en-US" i="1">
                <a:ea typeface="ヒラギノ角ゴ Pro W3"/>
              </a:rPr>
              <a:t>your pets?</a:t>
            </a:r>
          </a:p>
          <a:p>
            <a:pPr eaLnBrk="1" hangingPunct="1"/>
            <a:endParaRPr lang="en-US" altLang="en-US">
              <a:ea typeface="ヒラギノ角ゴ Pro W3" charset="-128"/>
            </a:endParaRPr>
          </a:p>
        </p:txBody>
      </p:sp>
      <p:pic>
        <p:nvPicPr>
          <p:cNvPr id="2" name="Picture 1" descr="A red and black rectangle&#10;&#10;Description automatically generated with low confidence">
            <a:extLst>
              <a:ext uri="{FF2B5EF4-FFF2-40B4-BE49-F238E27FC236}">
                <a16:creationId xmlns:a16="http://schemas.microsoft.com/office/drawing/2014/main" id="{CE1FAE7E-B525-6934-C0BF-4F4E4F9DC4A3}"/>
              </a:ext>
            </a:extLst>
          </p:cNvPr>
          <p:cNvPicPr>
            <a:picLocks noChangeAspect="1"/>
          </p:cNvPicPr>
          <p:nvPr/>
        </p:nvPicPr>
        <p:blipFill>
          <a:blip r:embed="rId3"/>
          <a:stretch>
            <a:fillRect/>
          </a:stretch>
        </p:blipFill>
        <p:spPr>
          <a:xfrm>
            <a:off x="0" y="5658647"/>
            <a:ext cx="8893722" cy="1255713"/>
          </a:xfrm>
          <a:prstGeom prst="rect">
            <a:avLst/>
          </a:prstGeom>
        </p:spPr>
      </p:pic>
      <p:pic>
        <p:nvPicPr>
          <p:cNvPr id="3" name="Picture 2" descr="Cartoon Animals Images - Free Download on Freepik">
            <a:extLst>
              <a:ext uri="{FF2B5EF4-FFF2-40B4-BE49-F238E27FC236}">
                <a16:creationId xmlns:a16="http://schemas.microsoft.com/office/drawing/2014/main" id="{A08014F0-73F0-A729-F2D8-EA5F83892A88}"/>
              </a:ext>
            </a:extLst>
          </p:cNvPr>
          <p:cNvPicPr>
            <a:picLocks noChangeAspect="1"/>
          </p:cNvPicPr>
          <p:nvPr/>
        </p:nvPicPr>
        <p:blipFill>
          <a:blip r:embed="rId4"/>
          <a:stretch>
            <a:fillRect/>
          </a:stretch>
        </p:blipFill>
        <p:spPr>
          <a:xfrm>
            <a:off x="3383280" y="1169439"/>
            <a:ext cx="5760718" cy="403579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5" name="Rectangle 2">
            <a:extLst>
              <a:ext uri="{FF2B5EF4-FFF2-40B4-BE49-F238E27FC236}">
                <a16:creationId xmlns:a16="http://schemas.microsoft.com/office/drawing/2014/main" id="{4D3F45E3-ABDC-AD7A-83F5-5ED87AFDF8A3}"/>
              </a:ext>
            </a:extLst>
          </p:cNvPr>
          <p:cNvSpPr>
            <a:spLocks noGrp="1" noChangeArrowheads="1"/>
          </p:cNvSpPr>
          <p:nvPr>
            <p:ph type="title"/>
          </p:nvPr>
        </p:nvSpPr>
        <p:spPr>
          <a:xfrm>
            <a:off x="331686" y="441835"/>
            <a:ext cx="6851650" cy="384175"/>
          </a:xfrm>
        </p:spPr>
        <p:txBody>
          <a:bodyPr/>
          <a:lstStyle/>
          <a:p>
            <a:pPr eaLnBrk="1" hangingPunct="1"/>
            <a:r>
              <a:rPr lang="en-US" altLang="en-US" sz="3200">
                <a:ea typeface="ヒラギノ角ゴ Pro W3" charset="-128"/>
              </a:rPr>
              <a:t>Other helpful hints:</a:t>
            </a:r>
          </a:p>
        </p:txBody>
      </p:sp>
      <p:sp>
        <p:nvSpPr>
          <p:cNvPr id="59396" name="Rectangle 3">
            <a:extLst>
              <a:ext uri="{FF2B5EF4-FFF2-40B4-BE49-F238E27FC236}">
                <a16:creationId xmlns:a16="http://schemas.microsoft.com/office/drawing/2014/main" id="{63121C62-7431-7CAA-A748-6BCA8C8326D7}"/>
              </a:ext>
            </a:extLst>
          </p:cNvPr>
          <p:cNvSpPr>
            <a:spLocks noGrp="1" noChangeArrowheads="1"/>
          </p:cNvSpPr>
          <p:nvPr>
            <p:ph type="body" idx="1"/>
          </p:nvPr>
        </p:nvSpPr>
        <p:spPr>
          <a:xfrm>
            <a:off x="789398" y="1949863"/>
            <a:ext cx="4793226" cy="1830828"/>
          </a:xfrm>
        </p:spPr>
        <p:txBody>
          <a:bodyPr/>
          <a:lstStyle/>
          <a:p>
            <a:r>
              <a:rPr lang="en-US" i="1">
                <a:ea typeface="Verdana"/>
              </a:rPr>
              <a:t>Practice and review your plan!</a:t>
            </a:r>
          </a:p>
          <a:p>
            <a:endParaRPr lang="en-US" altLang="en-US">
              <a:ea typeface="ヒラギノ角ゴ Pro W3"/>
            </a:endParaRPr>
          </a:p>
          <a:p>
            <a:endParaRPr lang="en-US" altLang="en-US">
              <a:ea typeface="ヒラギノ角ゴ Pro W3"/>
            </a:endParaRPr>
          </a:p>
          <a:p>
            <a:endParaRPr lang="en-US" altLang="en-US" i="1">
              <a:ea typeface="ヒラギノ角ゴ Pro W3"/>
            </a:endParaRPr>
          </a:p>
          <a:p>
            <a:r>
              <a:rPr lang="en-US" altLang="en-US" i="1">
                <a:ea typeface="ヒラギノ角ゴ Pro W3"/>
              </a:rPr>
              <a:t>Share you plans with others</a:t>
            </a:r>
            <a:endParaRPr lang="en-US"/>
          </a:p>
          <a:p>
            <a:pPr marL="0" indent="0">
              <a:buNone/>
            </a:pPr>
            <a:endParaRPr lang="en-US" altLang="en-US">
              <a:ea typeface="ヒラギノ角ゴ Pro W3"/>
            </a:endParaRPr>
          </a:p>
          <a:p>
            <a:endParaRPr lang="en-US" altLang="en-US">
              <a:ea typeface="ヒラギノ角ゴ Pro W3"/>
            </a:endParaRPr>
          </a:p>
          <a:p>
            <a:endParaRPr lang="en-US" altLang="en-US">
              <a:ea typeface="ヒラギノ角ゴ Pro W3"/>
            </a:endParaRPr>
          </a:p>
          <a:p>
            <a:endParaRPr lang="en-US" altLang="en-US" i="1">
              <a:ea typeface="ヒラギノ角ゴ Pro W3"/>
            </a:endParaRPr>
          </a:p>
          <a:p>
            <a:r>
              <a:rPr lang="en-US" altLang="en-US" i="1">
                <a:ea typeface="ヒラギノ角ゴ Pro W3"/>
              </a:rPr>
              <a:t>Stay informed</a:t>
            </a:r>
            <a:endParaRPr lang="en-US" altLang="en-US" i="1">
              <a:ea typeface="ヒラギノ角ゴ Pro W3" charset="-128"/>
            </a:endParaRPr>
          </a:p>
          <a:p>
            <a:pPr eaLnBrk="1" hangingPunct="1"/>
            <a:endParaRPr lang="en-US" altLang="en-US">
              <a:ea typeface="ヒラギノ角ゴ Pro W3" charset="-128"/>
            </a:endParaRPr>
          </a:p>
          <a:p>
            <a:pPr eaLnBrk="1" hangingPunct="1"/>
            <a:endParaRPr lang="en-US" altLang="en-US">
              <a:ea typeface="ヒラギノ角ゴ Pro W3" charset="-128"/>
            </a:endParaRPr>
          </a:p>
          <a:p>
            <a:pPr eaLnBrk="1" hangingPunct="1"/>
            <a:endParaRPr lang="en-US" altLang="en-US">
              <a:ea typeface="ヒラギノ角ゴ Pro W3" charset="-128"/>
            </a:endParaRPr>
          </a:p>
        </p:txBody>
      </p:sp>
      <p:pic>
        <p:nvPicPr>
          <p:cNvPr id="2" name="Picture 1" descr="A red and black rectangle&#10;&#10;Description automatically generated with low confidence">
            <a:extLst>
              <a:ext uri="{FF2B5EF4-FFF2-40B4-BE49-F238E27FC236}">
                <a16:creationId xmlns:a16="http://schemas.microsoft.com/office/drawing/2014/main" id="{8D4B570F-C421-3B29-D394-2FF81D324E62}"/>
              </a:ext>
            </a:extLst>
          </p:cNvPr>
          <p:cNvPicPr>
            <a:picLocks noChangeAspect="1"/>
          </p:cNvPicPr>
          <p:nvPr/>
        </p:nvPicPr>
        <p:blipFill>
          <a:blip r:embed="rId3"/>
          <a:stretch>
            <a:fillRect/>
          </a:stretch>
        </p:blipFill>
        <p:spPr>
          <a:xfrm>
            <a:off x="0" y="5602287"/>
            <a:ext cx="8893722" cy="1255713"/>
          </a:xfrm>
          <a:prstGeom prst="rect">
            <a:avLst/>
          </a:prstGeom>
        </p:spPr>
      </p:pic>
      <p:pic>
        <p:nvPicPr>
          <p:cNvPr id="3" name="Picture 4" descr="Kids doing art">
            <a:extLst>
              <a:ext uri="{FF2B5EF4-FFF2-40B4-BE49-F238E27FC236}">
                <a16:creationId xmlns:a16="http://schemas.microsoft.com/office/drawing/2014/main" id="{300AF767-288C-99F1-886F-FAD4FD9BC8FC}"/>
              </a:ext>
            </a:extLst>
          </p:cNvPr>
          <p:cNvPicPr>
            <a:picLocks noChangeAspect="1"/>
          </p:cNvPicPr>
          <p:nvPr/>
        </p:nvPicPr>
        <p:blipFill>
          <a:blip r:embed="rId4"/>
          <a:stretch>
            <a:fillRect/>
          </a:stretch>
        </p:blipFill>
        <p:spPr>
          <a:xfrm>
            <a:off x="5008122" y="2924731"/>
            <a:ext cx="2189591" cy="1459499"/>
          </a:xfrm>
          <a:prstGeom prst="rect">
            <a:avLst/>
          </a:prstGeom>
        </p:spPr>
      </p:pic>
      <p:pic>
        <p:nvPicPr>
          <p:cNvPr id="5" name="Picture 5" descr="A group of kids looking at their phones&#10;&#10;Description automatically generated">
            <a:extLst>
              <a:ext uri="{FF2B5EF4-FFF2-40B4-BE49-F238E27FC236}">
                <a16:creationId xmlns:a16="http://schemas.microsoft.com/office/drawing/2014/main" id="{266B306B-06E5-3D55-97EE-58DF9850AA8D}"/>
              </a:ext>
            </a:extLst>
          </p:cNvPr>
          <p:cNvPicPr>
            <a:picLocks noChangeAspect="1"/>
          </p:cNvPicPr>
          <p:nvPr/>
        </p:nvPicPr>
        <p:blipFill>
          <a:blip r:embed="rId5"/>
          <a:stretch>
            <a:fillRect/>
          </a:stretch>
        </p:blipFill>
        <p:spPr>
          <a:xfrm>
            <a:off x="5020425" y="4761799"/>
            <a:ext cx="2187125" cy="1472452"/>
          </a:xfrm>
          <a:prstGeom prst="rect">
            <a:avLst/>
          </a:prstGeom>
        </p:spPr>
      </p:pic>
      <p:pic>
        <p:nvPicPr>
          <p:cNvPr id="4" name="Picture 3" descr="Importance of Practice Planning - Basketball Manitoba">
            <a:extLst>
              <a:ext uri="{FF2B5EF4-FFF2-40B4-BE49-F238E27FC236}">
                <a16:creationId xmlns:a16="http://schemas.microsoft.com/office/drawing/2014/main" id="{715BAB4E-08CC-D05B-C665-F69A014B70CB}"/>
              </a:ext>
            </a:extLst>
          </p:cNvPr>
          <p:cNvPicPr>
            <a:picLocks noChangeAspect="1"/>
          </p:cNvPicPr>
          <p:nvPr/>
        </p:nvPicPr>
        <p:blipFill>
          <a:blip r:embed="rId6"/>
          <a:stretch>
            <a:fillRect/>
          </a:stretch>
        </p:blipFill>
        <p:spPr>
          <a:xfrm>
            <a:off x="5443810" y="1217569"/>
            <a:ext cx="1330958" cy="130802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20" descr="DLIDE 15_Radio1_PPT.png">
            <a:extLst>
              <a:ext uri="{FF2B5EF4-FFF2-40B4-BE49-F238E27FC236}">
                <a16:creationId xmlns:a16="http://schemas.microsoft.com/office/drawing/2014/main" id="{3D1C1B04-9C4D-2EFC-94DF-0DF9BC1B59D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51513" y="306696"/>
            <a:ext cx="29908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SLIDE 15_FirstAidKit_PPT.png">
            <a:extLst>
              <a:ext uri="{FF2B5EF4-FFF2-40B4-BE49-F238E27FC236}">
                <a16:creationId xmlns:a16="http://schemas.microsoft.com/office/drawing/2014/main" id="{5298E1C2-9142-38DE-2890-D1AE600D3D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597208"/>
            <a:ext cx="3390900"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SLIDE 15_food1_PPT.png">
            <a:extLst>
              <a:ext uri="{FF2B5EF4-FFF2-40B4-BE49-F238E27FC236}">
                <a16:creationId xmlns:a16="http://schemas.microsoft.com/office/drawing/2014/main" id="{64F5EEB5-1035-5CDD-060B-6EB5BF1D359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597458"/>
            <a:ext cx="4143375"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SLIDE 15_can-opener1a_PPT.png">
            <a:extLst>
              <a:ext uri="{FF2B5EF4-FFF2-40B4-BE49-F238E27FC236}">
                <a16:creationId xmlns:a16="http://schemas.microsoft.com/office/drawing/2014/main" id="{31846F4E-AF47-90FC-0A96-51D6167FBC2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22500" y="4075421"/>
            <a:ext cx="20574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descr="SLIDE 15_flashlight1a_PPT.png">
            <a:extLst>
              <a:ext uri="{FF2B5EF4-FFF2-40B4-BE49-F238E27FC236}">
                <a16:creationId xmlns:a16="http://schemas.microsoft.com/office/drawing/2014/main" id="{C39F2744-79D9-F4F1-B5B2-1ADB39825BC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608138" y="1673533"/>
            <a:ext cx="30480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descr="SLIDE 15_Water2_PPT CROP.png">
            <a:extLst>
              <a:ext uri="{FF2B5EF4-FFF2-40B4-BE49-F238E27FC236}">
                <a16:creationId xmlns:a16="http://schemas.microsoft.com/office/drawing/2014/main" id="{BADB7CD3-C562-D4B8-8895-9790E5B27299}"/>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1314758"/>
            <a:ext cx="1736725"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red and black rectangle&#10;&#10;Description automatically generated with low confidence">
            <a:extLst>
              <a:ext uri="{FF2B5EF4-FFF2-40B4-BE49-F238E27FC236}">
                <a16:creationId xmlns:a16="http://schemas.microsoft.com/office/drawing/2014/main" id="{381B1D78-532F-EC71-510E-B89A6775BDA9}"/>
              </a:ext>
            </a:extLst>
          </p:cNvPr>
          <p:cNvPicPr>
            <a:picLocks noChangeAspect="1"/>
          </p:cNvPicPr>
          <p:nvPr/>
        </p:nvPicPr>
        <p:blipFill>
          <a:blip r:embed="rId9"/>
          <a:stretch>
            <a:fillRect/>
          </a:stretch>
        </p:blipFill>
        <p:spPr>
          <a:xfrm>
            <a:off x="0" y="5602287"/>
            <a:ext cx="8893722" cy="1255713"/>
          </a:xfrm>
          <a:prstGeom prst="rect">
            <a:avLst/>
          </a:prstGeom>
        </p:spPr>
      </p:pic>
      <p:sp>
        <p:nvSpPr>
          <p:cNvPr id="3" name="TextBox 2">
            <a:extLst>
              <a:ext uri="{FF2B5EF4-FFF2-40B4-BE49-F238E27FC236}">
                <a16:creationId xmlns:a16="http://schemas.microsoft.com/office/drawing/2014/main" id="{2A59BC1C-0101-F413-6F95-9C469D18BFF7}"/>
              </a:ext>
            </a:extLst>
          </p:cNvPr>
          <p:cNvSpPr txBox="1"/>
          <p:nvPr/>
        </p:nvSpPr>
        <p:spPr>
          <a:xfrm>
            <a:off x="4279900" y="5726112"/>
            <a:ext cx="4052713" cy="400110"/>
          </a:xfrm>
          <a:prstGeom prst="rect">
            <a:avLst/>
          </a:prstGeom>
          <a:noFill/>
        </p:spPr>
        <p:txBody>
          <a:bodyPr wrap="none" rtlCol="0">
            <a:spAutoFit/>
          </a:bodyPr>
          <a:lstStyle/>
          <a:p>
            <a:r>
              <a:rPr lang="en-US" sz="2000" b="1"/>
              <a:t>Basic Emergency Kit Items</a:t>
            </a:r>
            <a:endParaRPr lang="en-CA" sz="2000" b="1"/>
          </a:p>
        </p:txBody>
      </p:sp>
      <p:sp>
        <p:nvSpPr>
          <p:cNvPr id="5" name="TextBox 4">
            <a:extLst>
              <a:ext uri="{FF2B5EF4-FFF2-40B4-BE49-F238E27FC236}">
                <a16:creationId xmlns:a16="http://schemas.microsoft.com/office/drawing/2014/main" id="{CDCEFE1D-8A43-9BE2-EF3B-B77E87E38222}"/>
              </a:ext>
            </a:extLst>
          </p:cNvPr>
          <p:cNvSpPr txBox="1"/>
          <p:nvPr/>
        </p:nvSpPr>
        <p:spPr>
          <a:xfrm>
            <a:off x="228600" y="265513"/>
            <a:ext cx="4572000" cy="461665"/>
          </a:xfrm>
          <a:prstGeom prst="rect">
            <a:avLst/>
          </a:prstGeom>
          <a:noFill/>
        </p:spPr>
        <p:txBody>
          <a:bodyPr wrap="square">
            <a:spAutoFit/>
          </a:bodyPr>
          <a:lstStyle/>
          <a:p>
            <a:r>
              <a:rPr lang="en-US" altLang="en-US" sz="2400" b="1">
                <a:solidFill>
                  <a:schemeClr val="accent2"/>
                </a:solidFill>
                <a:ea typeface="ヒラギノ角ゴ Pro W3" charset="-128"/>
              </a:rPr>
              <a:t>Build an Emergency Kit</a:t>
            </a:r>
            <a:endParaRPr lang="en-CA" sz="24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2" name="Picture 6" descr="Acart_PSC__EmptyKitbox_PPT.jpg">
            <a:extLst>
              <a:ext uri="{FF2B5EF4-FFF2-40B4-BE49-F238E27FC236}">
                <a16:creationId xmlns:a16="http://schemas.microsoft.com/office/drawing/2014/main" id="{DECC802E-EAA1-6CA3-8208-B3F24459284D}"/>
              </a:ext>
            </a:extLst>
          </p:cNvPr>
          <p:cNvPicPr>
            <a:picLocks noChangeAspect="1"/>
          </p:cNvPicPr>
          <p:nvPr/>
        </p:nvPicPr>
        <p:blipFill rotWithShape="1">
          <a:blip r:embed="rId3">
            <a:extLst>
              <a:ext uri="{28A0092B-C50C-407E-A947-70E740481C1C}">
                <a14:useLocalDpi xmlns:a14="http://schemas.microsoft.com/office/drawing/2010/main" val="0"/>
              </a:ext>
            </a:extLst>
          </a:blip>
          <a:srcRect l="4269" r="-231" b="412"/>
          <a:stretch/>
        </p:blipFill>
        <p:spPr bwMode="auto">
          <a:xfrm>
            <a:off x="239939" y="2860085"/>
            <a:ext cx="5453826" cy="3150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2">
            <a:extLst>
              <a:ext uri="{FF2B5EF4-FFF2-40B4-BE49-F238E27FC236}">
                <a16:creationId xmlns:a16="http://schemas.microsoft.com/office/drawing/2014/main" id="{9C8E4834-6BC8-5B1A-3450-B92210AA07AB}"/>
              </a:ext>
            </a:extLst>
          </p:cNvPr>
          <p:cNvSpPr>
            <a:spLocks noGrp="1" noChangeArrowheads="1"/>
          </p:cNvSpPr>
          <p:nvPr>
            <p:ph type="title"/>
          </p:nvPr>
        </p:nvSpPr>
        <p:spPr>
          <a:xfrm>
            <a:off x="478298" y="441325"/>
            <a:ext cx="6851650" cy="595312"/>
          </a:xfrm>
        </p:spPr>
        <p:txBody>
          <a:bodyPr/>
          <a:lstStyle/>
          <a:p>
            <a:pPr eaLnBrk="1" hangingPunct="1"/>
            <a:r>
              <a:rPr lang="en-US" altLang="en-US" sz="3200">
                <a:ea typeface="ヒラギノ角ゴ Pro W3" charset="-128"/>
              </a:rPr>
              <a:t>Build an Emergency Kit</a:t>
            </a:r>
            <a:endParaRPr lang="en-US" altLang="en-US">
              <a:ea typeface="ヒラギノ角ゴ Pro W3" charset="-128"/>
            </a:endParaRPr>
          </a:p>
        </p:txBody>
      </p:sp>
      <p:sp>
        <p:nvSpPr>
          <p:cNvPr id="61444" name="Rectangle 3">
            <a:extLst>
              <a:ext uri="{FF2B5EF4-FFF2-40B4-BE49-F238E27FC236}">
                <a16:creationId xmlns:a16="http://schemas.microsoft.com/office/drawing/2014/main" id="{6C74B9F2-CA92-5DF6-54A8-0FE2B9D765FD}"/>
              </a:ext>
            </a:extLst>
          </p:cNvPr>
          <p:cNvSpPr txBox="1">
            <a:spLocks noChangeArrowheads="1"/>
          </p:cNvSpPr>
          <p:nvPr/>
        </p:nvSpPr>
        <p:spPr bwMode="auto">
          <a:xfrm>
            <a:off x="564630" y="1060115"/>
            <a:ext cx="78232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228600" indent="-228600">
              <a:spcBef>
                <a:spcPct val="20000"/>
              </a:spcBef>
              <a:buClr>
                <a:srgbClr val="CC3300"/>
              </a:buClr>
              <a:buChar char="•"/>
              <a:defRPr>
                <a:solidFill>
                  <a:schemeClr val="tx1"/>
                </a:solidFill>
                <a:latin typeface="Verdana" panose="020B0604030504040204" pitchFamily="34" charset="0"/>
                <a:ea typeface="ヒラギノ角ゴ Pro W3" charset="-128"/>
              </a:defRPr>
            </a:lvl1pPr>
            <a:lvl2pPr marL="37931725" indent="-37474525">
              <a:spcBef>
                <a:spcPct val="20000"/>
              </a:spcBef>
              <a:buClr>
                <a:srgbClr val="CC3300"/>
              </a:buClr>
              <a:buChar char="–"/>
              <a:defRPr sz="1600">
                <a:solidFill>
                  <a:schemeClr val="tx1"/>
                </a:solidFill>
                <a:latin typeface="Verdana" panose="020B0604030504040204" pitchFamily="34" charset="0"/>
                <a:ea typeface="ヒラギノ角ゴ Pro W3" charset="-128"/>
              </a:defRPr>
            </a:lvl2pPr>
            <a:lvl3pPr marL="1143000" indent="-228600">
              <a:spcBef>
                <a:spcPct val="20000"/>
              </a:spcBef>
              <a:buClr>
                <a:srgbClr val="CC3300"/>
              </a:buClr>
              <a:buChar char="•"/>
              <a:defRPr sz="1400">
                <a:solidFill>
                  <a:schemeClr val="tx1"/>
                </a:solidFill>
                <a:latin typeface="Verdana" panose="020B0604030504040204" pitchFamily="34" charset="0"/>
                <a:ea typeface="ヒラギノ角ゴ Pro W3" charset="-128"/>
              </a:defRPr>
            </a:lvl3pPr>
            <a:lvl4pPr marL="1600200" indent="-228600">
              <a:spcBef>
                <a:spcPct val="20000"/>
              </a:spcBef>
              <a:buClr>
                <a:srgbClr val="CC3300"/>
              </a:buClr>
              <a:buChar char="–"/>
              <a:defRPr sz="1400">
                <a:solidFill>
                  <a:schemeClr val="tx1"/>
                </a:solidFill>
                <a:latin typeface="Verdana" panose="020B0604030504040204" pitchFamily="34" charset="0"/>
                <a:ea typeface="ヒラギノ角ゴ Pro W3" charset="-128"/>
              </a:defRPr>
            </a:lvl4pPr>
            <a:lvl5pPr marL="2000250" indent="-171450">
              <a:spcBef>
                <a:spcPct val="20000"/>
              </a:spcBef>
              <a:buClr>
                <a:srgbClr val="CC3300"/>
              </a:buClr>
              <a:buChar char="»"/>
              <a:defRPr sz="1400">
                <a:solidFill>
                  <a:schemeClr val="tx1"/>
                </a:solidFill>
                <a:latin typeface="Verdana" panose="020B0604030504040204" pitchFamily="34" charset="0"/>
                <a:ea typeface="ヒラギノ角ゴ Pro W3" charset="-128"/>
              </a:defRPr>
            </a:lvl5pPr>
            <a:lvl6pPr marL="24574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6pPr>
            <a:lvl7pPr marL="29146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7pPr>
            <a:lvl8pPr marL="33718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8pPr>
            <a:lvl9pPr marL="38290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9pPr>
          </a:lstStyle>
          <a:p>
            <a:pPr defTabSz="914400" eaLnBrk="1" hangingPunct="1">
              <a:buNone/>
            </a:pPr>
            <a:r>
              <a:rPr lang="en-US" altLang="en-US" sz="2400">
                <a:solidFill>
                  <a:srgbClr val="003399"/>
                </a:solidFill>
                <a:latin typeface="Verdana"/>
                <a:ea typeface="ヒラギノ角ゴ Pro W3"/>
              </a:rPr>
              <a:t>To prepare for an emergency </a:t>
            </a:r>
            <a:endParaRPr lang="en-US" altLang="en-US" sz="2400">
              <a:solidFill>
                <a:srgbClr val="003399"/>
              </a:solidFill>
            </a:endParaRPr>
          </a:p>
          <a:p>
            <a:pPr defTabSz="914400" eaLnBrk="1" hangingPunct="1">
              <a:buNone/>
            </a:pPr>
            <a:r>
              <a:rPr lang="en-US" altLang="en-US" sz="2400">
                <a:solidFill>
                  <a:srgbClr val="003399"/>
                </a:solidFill>
                <a:latin typeface="Verdana"/>
                <a:ea typeface="ヒラギノ角ゴ Pro W3"/>
              </a:rPr>
              <a:t>what items do you think you </a:t>
            </a:r>
          </a:p>
          <a:p>
            <a:pPr defTabSz="914400">
              <a:buNone/>
            </a:pPr>
            <a:r>
              <a:rPr lang="en-US" altLang="en-US" sz="2400">
                <a:solidFill>
                  <a:srgbClr val="003399"/>
                </a:solidFill>
                <a:latin typeface="Verdana"/>
                <a:ea typeface="ヒラギノ角ゴ Pro W3"/>
              </a:rPr>
              <a:t>or the people in your household </a:t>
            </a:r>
            <a:endParaRPr lang="en-US">
              <a:solidFill>
                <a:srgbClr val="000000"/>
              </a:solidFill>
            </a:endParaRPr>
          </a:p>
          <a:p>
            <a:pPr defTabSz="914400">
              <a:buNone/>
            </a:pPr>
            <a:r>
              <a:rPr lang="en-US" altLang="en-US" sz="2400">
                <a:solidFill>
                  <a:srgbClr val="003399"/>
                </a:solidFill>
                <a:latin typeface="Verdana"/>
                <a:ea typeface="ヒラギノ角ゴ Pro W3"/>
              </a:rPr>
              <a:t>would need in an emergency? </a:t>
            </a:r>
            <a:endParaRPr lang="en-US"/>
          </a:p>
          <a:p>
            <a:pPr defTabSz="914400" eaLnBrk="1" hangingPunct="1">
              <a:buFontTx/>
              <a:buNone/>
            </a:pPr>
            <a:endParaRPr lang="en-US" altLang="en-US" sz="2400">
              <a:solidFill>
                <a:srgbClr val="003399"/>
              </a:solidFill>
            </a:endParaRPr>
          </a:p>
          <a:p>
            <a:pPr defTabSz="914400" eaLnBrk="1" hangingPunct="1"/>
            <a:endParaRPr lang="en-US" altLang="en-US" sz="1800"/>
          </a:p>
        </p:txBody>
      </p:sp>
      <p:pic>
        <p:nvPicPr>
          <p:cNvPr id="2" name="Picture 1" descr="A red and black rectangle&#10;&#10;Description automatically generated with low confidence">
            <a:extLst>
              <a:ext uri="{FF2B5EF4-FFF2-40B4-BE49-F238E27FC236}">
                <a16:creationId xmlns:a16="http://schemas.microsoft.com/office/drawing/2014/main" id="{D12BDFFB-0208-90A5-F151-412C0D2F29DE}"/>
              </a:ext>
            </a:extLst>
          </p:cNvPr>
          <p:cNvPicPr>
            <a:picLocks noChangeAspect="1"/>
          </p:cNvPicPr>
          <p:nvPr/>
        </p:nvPicPr>
        <p:blipFill>
          <a:blip r:embed="rId4"/>
          <a:stretch>
            <a:fillRect/>
          </a:stretch>
        </p:blipFill>
        <p:spPr>
          <a:xfrm>
            <a:off x="0" y="5602287"/>
            <a:ext cx="8893722" cy="1255713"/>
          </a:xfrm>
          <a:prstGeom prst="rect">
            <a:avLst/>
          </a:prstGeom>
        </p:spPr>
      </p:pic>
      <p:pic>
        <p:nvPicPr>
          <p:cNvPr id="6" name="Graphic 5" descr="Stuffed Toy outline">
            <a:extLst>
              <a:ext uri="{FF2B5EF4-FFF2-40B4-BE49-F238E27FC236}">
                <a16:creationId xmlns:a16="http://schemas.microsoft.com/office/drawing/2014/main" id="{77B95FA9-8521-2434-0C27-EA767D1AD4E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14300" y="4073396"/>
            <a:ext cx="914400" cy="914400"/>
          </a:xfrm>
          <a:prstGeom prst="rect">
            <a:avLst/>
          </a:prstGeom>
        </p:spPr>
      </p:pic>
      <p:pic>
        <p:nvPicPr>
          <p:cNvPr id="8" name="Graphic 7" descr="Headphones with solid fill">
            <a:extLst>
              <a:ext uri="{FF2B5EF4-FFF2-40B4-BE49-F238E27FC236}">
                <a16:creationId xmlns:a16="http://schemas.microsoft.com/office/drawing/2014/main" id="{2B662ACE-6A26-57C5-34AB-5642F7F4666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92870" y="4879101"/>
            <a:ext cx="914400" cy="914400"/>
          </a:xfrm>
          <a:prstGeom prst="rect">
            <a:avLst/>
          </a:prstGeom>
        </p:spPr>
      </p:pic>
      <p:pic>
        <p:nvPicPr>
          <p:cNvPr id="9" name="Graphic 8" descr="Storytelling with solid fill">
            <a:extLst>
              <a:ext uri="{FF2B5EF4-FFF2-40B4-BE49-F238E27FC236}">
                <a16:creationId xmlns:a16="http://schemas.microsoft.com/office/drawing/2014/main" id="{74CF3968-AD69-3CF1-9B91-B6E030E79BA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022224" y="4300225"/>
            <a:ext cx="914400" cy="914400"/>
          </a:xfrm>
          <a:prstGeom prst="rect">
            <a:avLst/>
          </a:prstGeom>
        </p:spPr>
      </p:pic>
      <p:pic>
        <p:nvPicPr>
          <p:cNvPr id="15" name="Graphic 14" descr="Donut with solid fill">
            <a:extLst>
              <a:ext uri="{FF2B5EF4-FFF2-40B4-BE49-F238E27FC236}">
                <a16:creationId xmlns:a16="http://schemas.microsoft.com/office/drawing/2014/main" id="{5C33D463-0B75-1FA6-CDAF-37E4B453AEE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664791" y="4756240"/>
            <a:ext cx="914400" cy="914400"/>
          </a:xfrm>
          <a:prstGeom prst="rect">
            <a:avLst/>
          </a:prstGeom>
        </p:spPr>
      </p:pic>
      <p:pic>
        <p:nvPicPr>
          <p:cNvPr id="17" name="Graphic 16" descr="Game controller outline">
            <a:extLst>
              <a:ext uri="{FF2B5EF4-FFF2-40B4-BE49-F238E27FC236}">
                <a16:creationId xmlns:a16="http://schemas.microsoft.com/office/drawing/2014/main" id="{B0D8593A-6E23-3B17-7C48-B464A24C36D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612069" y="3611210"/>
            <a:ext cx="914400" cy="914400"/>
          </a:xfrm>
          <a:prstGeom prst="rect">
            <a:avLst/>
          </a:prstGeom>
        </p:spPr>
      </p:pic>
      <p:pic>
        <p:nvPicPr>
          <p:cNvPr id="19" name="Graphic 18" descr="Phone Vibration with solid fill">
            <a:extLst>
              <a:ext uri="{FF2B5EF4-FFF2-40B4-BE49-F238E27FC236}">
                <a16:creationId xmlns:a16="http://schemas.microsoft.com/office/drawing/2014/main" id="{4E7FA995-2A64-0649-B244-4269F0BCF52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365503" y="3609356"/>
            <a:ext cx="914400" cy="914400"/>
          </a:xfrm>
          <a:prstGeom prst="rect">
            <a:avLst/>
          </a:prstGeom>
        </p:spPr>
      </p:pic>
      <p:pic>
        <p:nvPicPr>
          <p:cNvPr id="7" name="Picture 9" descr="Kid Question Stock Illustrations – 4,585 Kid Question Stock Illustrations,  Vectors &amp; Clipart - Dreamstime">
            <a:extLst>
              <a:ext uri="{FF2B5EF4-FFF2-40B4-BE49-F238E27FC236}">
                <a16:creationId xmlns:a16="http://schemas.microsoft.com/office/drawing/2014/main" id="{EC528A11-B3F3-8592-160A-4043882F7A81}"/>
              </a:ext>
            </a:extLst>
          </p:cNvPr>
          <p:cNvPicPr>
            <a:picLocks noChangeAspect="1"/>
          </p:cNvPicPr>
          <p:nvPr/>
        </p:nvPicPr>
        <p:blipFill rotWithShape="1">
          <a:blip r:embed="rId17"/>
          <a:srcRect l="21831" t="5714" r="14789" b="6286"/>
          <a:stretch/>
        </p:blipFill>
        <p:spPr>
          <a:xfrm>
            <a:off x="6342614" y="1240471"/>
            <a:ext cx="2749857" cy="4737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7FBD5C-71CF-ADEE-C685-22D554FD34B0}"/>
              </a:ext>
            </a:extLst>
          </p:cNvPr>
          <p:cNvSpPr/>
          <p:nvPr/>
        </p:nvSpPr>
        <p:spPr>
          <a:xfrm>
            <a:off x="5251578" y="992870"/>
            <a:ext cx="3097765" cy="3416320"/>
          </a:xfrm>
          <a:prstGeom prst="rect">
            <a:avLst/>
          </a:prstGeom>
          <a:noFill/>
        </p:spPr>
        <p:txBody>
          <a:bodyPr wrap="square" lIns="91440" tIns="45720" rIns="91440" bIns="45720">
            <a:spAutoFit/>
          </a:bodyPr>
          <a:lstStyle/>
          <a:p>
            <a:pPr algn="ctr"/>
            <a:r>
              <a:rPr lang="en-US" sz="7200" b="1">
                <a:ln w="9525">
                  <a:solidFill>
                    <a:schemeClr val="bg1"/>
                  </a:solidFill>
                  <a:prstDash val="solid"/>
                </a:ln>
                <a:effectLst>
                  <a:outerShdw blurRad="12700" dist="38100" dir="2700000" algn="tl" rotWithShape="0">
                    <a:schemeClr val="bg1">
                      <a:lumMod val="50000"/>
                    </a:schemeClr>
                  </a:outerShdw>
                </a:effectLst>
              </a:rPr>
              <a:t>Make </a:t>
            </a:r>
          </a:p>
          <a:p>
            <a:pPr algn="ctr"/>
            <a:r>
              <a:rPr lang="en-US" sz="7200" b="1">
                <a:ln w="9525">
                  <a:solidFill>
                    <a:schemeClr val="bg1"/>
                  </a:solidFill>
                  <a:prstDash val="solid"/>
                </a:ln>
                <a:effectLst>
                  <a:outerShdw blurRad="12700" dist="38100" dir="2700000" algn="tl" rotWithShape="0">
                    <a:schemeClr val="bg1">
                      <a:lumMod val="50000"/>
                    </a:schemeClr>
                  </a:outerShdw>
                </a:effectLst>
              </a:rPr>
              <a:t>A </a:t>
            </a:r>
          </a:p>
          <a:p>
            <a:pPr algn="ctr"/>
            <a:r>
              <a:rPr lang="en-US" sz="7200" b="1">
                <a:ln w="9525">
                  <a:solidFill>
                    <a:schemeClr val="bg1"/>
                  </a:solidFill>
                  <a:prstDash val="solid"/>
                </a:ln>
                <a:effectLst>
                  <a:outerShdw blurRad="12700" dist="38100" dir="2700000" algn="tl" rotWithShape="0">
                    <a:schemeClr val="bg1">
                      <a:lumMod val="50000"/>
                    </a:schemeClr>
                  </a:outerShdw>
                </a:effectLst>
              </a:rPr>
              <a:t>Kit!</a:t>
            </a:r>
          </a:p>
        </p:txBody>
      </p:sp>
      <p:pic>
        <p:nvPicPr>
          <p:cNvPr id="2" name="Picture 1" descr="A red and black rectangle&#10;&#10;Description automatically generated with low confidence">
            <a:extLst>
              <a:ext uri="{FF2B5EF4-FFF2-40B4-BE49-F238E27FC236}">
                <a16:creationId xmlns:a16="http://schemas.microsoft.com/office/drawing/2014/main" id="{D63F248F-CD5D-2DA6-C81C-DAA89A4EB19A}"/>
              </a:ext>
            </a:extLst>
          </p:cNvPr>
          <p:cNvPicPr>
            <a:picLocks noChangeAspect="1"/>
          </p:cNvPicPr>
          <p:nvPr/>
        </p:nvPicPr>
        <p:blipFill>
          <a:blip r:embed="rId3"/>
          <a:stretch>
            <a:fillRect/>
          </a:stretch>
        </p:blipFill>
        <p:spPr>
          <a:xfrm>
            <a:off x="0" y="5602287"/>
            <a:ext cx="8893722" cy="1255713"/>
          </a:xfrm>
          <a:prstGeom prst="rect">
            <a:avLst/>
          </a:prstGeom>
        </p:spPr>
      </p:pic>
      <p:pic>
        <p:nvPicPr>
          <p:cNvPr id="6" name="Picture 5" descr="A red backpack with brown straps&#10;&#10;Description automatically generated">
            <a:extLst>
              <a:ext uri="{FF2B5EF4-FFF2-40B4-BE49-F238E27FC236}">
                <a16:creationId xmlns:a16="http://schemas.microsoft.com/office/drawing/2014/main" id="{B2664DDD-797A-5169-FC20-140337687BD5}"/>
              </a:ext>
            </a:extLst>
          </p:cNvPr>
          <p:cNvPicPr>
            <a:picLocks noChangeAspect="1"/>
          </p:cNvPicPr>
          <p:nvPr/>
        </p:nvPicPr>
        <p:blipFill>
          <a:blip r:embed="rId4"/>
          <a:stretch>
            <a:fillRect/>
          </a:stretch>
        </p:blipFill>
        <p:spPr>
          <a:xfrm>
            <a:off x="685800" y="327992"/>
            <a:ext cx="3993723" cy="5168347"/>
          </a:xfrm>
          <a:prstGeom prst="rect">
            <a:avLst/>
          </a:prstGeom>
        </p:spPr>
      </p:pic>
    </p:spTree>
    <p:extLst>
      <p:ext uri="{BB962C8B-B14F-4D97-AF65-F5344CB8AC3E}">
        <p14:creationId xmlns:p14="http://schemas.microsoft.com/office/powerpoint/2010/main" val="312641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A red and black rectangle&#10;&#10;Description automatically generated with low confidence">
            <a:extLst>
              <a:ext uri="{FF2B5EF4-FFF2-40B4-BE49-F238E27FC236}">
                <a16:creationId xmlns:a16="http://schemas.microsoft.com/office/drawing/2014/main" id="{D63F248F-CD5D-2DA6-C81C-DAA89A4EB19A}"/>
              </a:ext>
            </a:extLst>
          </p:cNvPr>
          <p:cNvPicPr>
            <a:picLocks noChangeAspect="1"/>
          </p:cNvPicPr>
          <p:nvPr/>
        </p:nvPicPr>
        <p:blipFill>
          <a:blip r:embed="rId4"/>
          <a:stretch>
            <a:fillRect/>
          </a:stretch>
        </p:blipFill>
        <p:spPr>
          <a:xfrm>
            <a:off x="0" y="5602287"/>
            <a:ext cx="8893722" cy="1255713"/>
          </a:xfrm>
          <a:prstGeom prst="rect">
            <a:avLst/>
          </a:prstGeom>
        </p:spPr>
      </p:pic>
      <p:pic>
        <p:nvPicPr>
          <p:cNvPr id="3" name="Online Media 2" title="Thrifting an Emergency Preparedness Kit">
            <a:hlinkClick r:id="" action="ppaction://media"/>
            <a:extLst>
              <a:ext uri="{FF2B5EF4-FFF2-40B4-BE49-F238E27FC236}">
                <a16:creationId xmlns:a16="http://schemas.microsoft.com/office/drawing/2014/main" id="{A517ACF8-32AF-D7EE-89BF-9AA130F5421B}"/>
              </a:ext>
            </a:extLst>
          </p:cNvPr>
          <p:cNvPicPr>
            <a:picLocks noRot="1" noChangeAspect="1"/>
          </p:cNvPicPr>
          <p:nvPr>
            <a:videoFile r:link="rId1"/>
          </p:nvPr>
        </p:nvPicPr>
        <p:blipFill>
          <a:blip r:embed="rId5"/>
          <a:stretch>
            <a:fillRect/>
          </a:stretch>
        </p:blipFill>
        <p:spPr>
          <a:xfrm>
            <a:off x="742865" y="685800"/>
            <a:ext cx="7658269" cy="4326922"/>
          </a:xfrm>
          <a:prstGeom prst="rect">
            <a:avLst/>
          </a:prstGeom>
        </p:spPr>
      </p:pic>
    </p:spTree>
    <p:extLst>
      <p:ext uri="{BB962C8B-B14F-4D97-AF65-F5344CB8AC3E}">
        <p14:creationId xmlns:p14="http://schemas.microsoft.com/office/powerpoint/2010/main" val="34645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E33AAA31-D828-1565-5C9B-F1CDE64F2E68}"/>
              </a:ext>
            </a:extLst>
          </p:cNvPr>
          <p:cNvSpPr>
            <a:spLocks noGrp="1" noChangeArrowheads="1"/>
          </p:cNvSpPr>
          <p:nvPr>
            <p:ph type="title"/>
          </p:nvPr>
        </p:nvSpPr>
        <p:spPr/>
        <p:txBody>
          <a:bodyPr/>
          <a:lstStyle/>
          <a:p>
            <a:pPr eaLnBrk="1" hangingPunct="1"/>
            <a:r>
              <a:rPr lang="en-US" altLang="en-US">
                <a:ea typeface="ヒラギノ角ゴ Pro W3" charset="-128"/>
              </a:rPr>
              <a:t>Pre-packaged kits:</a:t>
            </a:r>
            <a:br>
              <a:rPr lang="en-US" altLang="en-US">
                <a:ea typeface="ヒラギノ角ゴ Pro W3" charset="-128"/>
              </a:rPr>
            </a:br>
            <a:br>
              <a:rPr lang="en-US" altLang="en-US">
                <a:ea typeface="ヒラギノ角ゴ Pro W3" charset="-128"/>
              </a:rPr>
            </a:br>
            <a:endParaRPr lang="en-US" altLang="en-US">
              <a:ea typeface="ヒラギノ角ゴ Pro W3" charset="-128"/>
            </a:endParaRPr>
          </a:p>
        </p:txBody>
      </p:sp>
      <p:sp>
        <p:nvSpPr>
          <p:cNvPr id="65539" name="Rectangle 3">
            <a:extLst>
              <a:ext uri="{FF2B5EF4-FFF2-40B4-BE49-F238E27FC236}">
                <a16:creationId xmlns:a16="http://schemas.microsoft.com/office/drawing/2014/main" id="{D19D1780-0B66-152A-0C05-FEB88BB77ABD}"/>
              </a:ext>
            </a:extLst>
          </p:cNvPr>
          <p:cNvSpPr>
            <a:spLocks noGrp="1" noChangeArrowheads="1"/>
          </p:cNvSpPr>
          <p:nvPr>
            <p:ph type="body" idx="1"/>
          </p:nvPr>
        </p:nvSpPr>
        <p:spPr/>
        <p:txBody>
          <a:bodyPr/>
          <a:lstStyle/>
          <a:p>
            <a:pPr eaLnBrk="1" hangingPunct="1"/>
            <a:r>
              <a:rPr lang="en-US" altLang="en-US">
                <a:ea typeface="ヒラギノ角ゴ Pro W3" charset="-128"/>
              </a:rPr>
              <a:t>The Salvation Army kits are available for purchase online.</a:t>
            </a:r>
          </a:p>
          <a:p>
            <a:pPr eaLnBrk="1" hangingPunct="1"/>
            <a:r>
              <a:rPr lang="en-US" altLang="en-US">
                <a:ea typeface="ヒラギノ角ゴ Pro W3" charset="-128"/>
                <a:hlinkClick r:id="rId3"/>
              </a:rPr>
              <a:t>https://store.salvationarmy.ca/shop/standard-survival-kit/</a:t>
            </a:r>
            <a:r>
              <a:rPr lang="en-US" altLang="en-US">
                <a:ea typeface="ヒラギノ角ゴ Pro W3" charset="-128"/>
              </a:rPr>
              <a:t> </a:t>
            </a:r>
          </a:p>
        </p:txBody>
      </p:sp>
      <p:pic>
        <p:nvPicPr>
          <p:cNvPr id="2" name="Picture 1" descr="A red and black rectangle&#10;&#10;Description automatically generated with low confidence">
            <a:extLst>
              <a:ext uri="{FF2B5EF4-FFF2-40B4-BE49-F238E27FC236}">
                <a16:creationId xmlns:a16="http://schemas.microsoft.com/office/drawing/2014/main" id="{087693F7-9C4A-6FF0-3124-1807D7779196}"/>
              </a:ext>
            </a:extLst>
          </p:cNvPr>
          <p:cNvPicPr>
            <a:picLocks noChangeAspect="1"/>
          </p:cNvPicPr>
          <p:nvPr/>
        </p:nvPicPr>
        <p:blipFill>
          <a:blip r:embed="rId4"/>
          <a:stretch>
            <a:fillRect/>
          </a:stretch>
        </p:blipFill>
        <p:spPr>
          <a:xfrm>
            <a:off x="0" y="5602287"/>
            <a:ext cx="8893722" cy="125571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6" descr="Free Rain Clipart Transparent, Download Free Rain Clipart Transparent png  images, Free ClipArts on Clipart Library">
            <a:extLst>
              <a:ext uri="{FF2B5EF4-FFF2-40B4-BE49-F238E27FC236}">
                <a16:creationId xmlns:a16="http://schemas.microsoft.com/office/drawing/2014/main" id="{1F256062-0D73-B99C-7912-AE224BC451A4}"/>
              </a:ext>
            </a:extLst>
          </p:cNvPr>
          <p:cNvPicPr>
            <a:picLocks noChangeAspect="1"/>
          </p:cNvPicPr>
          <p:nvPr/>
        </p:nvPicPr>
        <p:blipFill>
          <a:blip r:embed="rId3"/>
          <a:stretch>
            <a:fillRect/>
          </a:stretch>
        </p:blipFill>
        <p:spPr>
          <a:xfrm>
            <a:off x="6838448" y="1464468"/>
            <a:ext cx="2219325" cy="2057400"/>
          </a:xfrm>
          <a:prstGeom prst="rect">
            <a:avLst/>
          </a:prstGeom>
        </p:spPr>
      </p:pic>
      <p:sp>
        <p:nvSpPr>
          <p:cNvPr id="67586" name="Rectangle 2">
            <a:extLst>
              <a:ext uri="{FF2B5EF4-FFF2-40B4-BE49-F238E27FC236}">
                <a16:creationId xmlns:a16="http://schemas.microsoft.com/office/drawing/2014/main" id="{C357F73A-6813-590A-044E-9845BCC6B0E7}"/>
              </a:ext>
            </a:extLst>
          </p:cNvPr>
          <p:cNvSpPr>
            <a:spLocks noGrp="1" noChangeArrowheads="1"/>
          </p:cNvSpPr>
          <p:nvPr>
            <p:ph type="title"/>
          </p:nvPr>
        </p:nvSpPr>
        <p:spPr/>
        <p:txBody>
          <a:bodyPr/>
          <a:lstStyle/>
          <a:p>
            <a:pPr eaLnBrk="1" hangingPunct="1"/>
            <a:r>
              <a:rPr lang="en-US" altLang="en-US">
                <a:ea typeface="ヒラギノ角ゴ Pro W3" charset="-128"/>
              </a:rPr>
              <a:t>Review the Three steps to getting prepared:</a:t>
            </a:r>
          </a:p>
        </p:txBody>
      </p:sp>
      <p:sp>
        <p:nvSpPr>
          <p:cNvPr id="67587" name="Rectangle 3">
            <a:extLst>
              <a:ext uri="{FF2B5EF4-FFF2-40B4-BE49-F238E27FC236}">
                <a16:creationId xmlns:a16="http://schemas.microsoft.com/office/drawing/2014/main" id="{EEC5F2E4-DD3C-A333-6506-E769E23F4A58}"/>
              </a:ext>
            </a:extLst>
          </p:cNvPr>
          <p:cNvSpPr>
            <a:spLocks noGrp="1" noChangeArrowheads="1"/>
          </p:cNvSpPr>
          <p:nvPr>
            <p:ph type="body" idx="1"/>
          </p:nvPr>
        </p:nvSpPr>
        <p:spPr/>
        <p:txBody>
          <a:bodyPr/>
          <a:lstStyle/>
          <a:p>
            <a:pPr eaLnBrk="1" hangingPunct="1"/>
            <a:r>
              <a:rPr lang="en-US" altLang="en-US">
                <a:ea typeface="ヒラギノ角ゴ Pro W3" charset="-128"/>
              </a:rPr>
              <a:t>What risks are in your </a:t>
            </a:r>
            <a:r>
              <a:rPr lang="en-US" altLang="en-US" err="1">
                <a:ea typeface="ヒラギノ角ゴ Pro W3" charset="-128"/>
              </a:rPr>
              <a:t>neighbourhood</a:t>
            </a:r>
            <a:r>
              <a:rPr lang="en-US" altLang="en-US">
                <a:ea typeface="ヒラギノ角ゴ Pro W3" charset="-128"/>
              </a:rPr>
              <a:t>?</a:t>
            </a:r>
          </a:p>
          <a:p>
            <a:pPr eaLnBrk="1" hangingPunct="1"/>
            <a:r>
              <a:rPr lang="en-US" altLang="en-US">
                <a:ea typeface="ヒラギノ角ゴ Pro W3" charset="-128"/>
              </a:rPr>
              <a:t>Planning with your parents.</a:t>
            </a:r>
          </a:p>
          <a:p>
            <a:pPr eaLnBrk="1" hangingPunct="1"/>
            <a:r>
              <a:rPr lang="en-US" altLang="en-US">
                <a:ea typeface="ヒラギノ角ゴ Pro W3" charset="-128"/>
              </a:rPr>
              <a:t>Build an emergency kit!</a:t>
            </a:r>
          </a:p>
        </p:txBody>
      </p:sp>
      <p:pic>
        <p:nvPicPr>
          <p:cNvPr id="2" name="Picture 1" descr="A red and black rectangle&#10;&#10;Description automatically generated with low confidence">
            <a:extLst>
              <a:ext uri="{FF2B5EF4-FFF2-40B4-BE49-F238E27FC236}">
                <a16:creationId xmlns:a16="http://schemas.microsoft.com/office/drawing/2014/main" id="{E4EEF105-E001-663E-710C-A44208A78AC9}"/>
              </a:ext>
            </a:extLst>
          </p:cNvPr>
          <p:cNvPicPr>
            <a:picLocks noChangeAspect="1"/>
          </p:cNvPicPr>
          <p:nvPr/>
        </p:nvPicPr>
        <p:blipFill>
          <a:blip r:embed="rId4"/>
          <a:stretch>
            <a:fillRect/>
          </a:stretch>
        </p:blipFill>
        <p:spPr>
          <a:xfrm>
            <a:off x="0" y="5602287"/>
            <a:ext cx="8893722" cy="1255713"/>
          </a:xfrm>
          <a:prstGeom prst="rect">
            <a:avLst/>
          </a:prstGeom>
        </p:spPr>
      </p:pic>
      <p:pic>
        <p:nvPicPr>
          <p:cNvPr id="4" name="Picture 4" descr="Disaster Kit Vector Images – Browse 801 Stock Photos, Vectors, and Video |  Adobe Stock">
            <a:extLst>
              <a:ext uri="{FF2B5EF4-FFF2-40B4-BE49-F238E27FC236}">
                <a16:creationId xmlns:a16="http://schemas.microsoft.com/office/drawing/2014/main" id="{B112C561-85B8-FCED-2E21-5B1CB487A947}"/>
              </a:ext>
            </a:extLst>
          </p:cNvPr>
          <p:cNvPicPr>
            <a:picLocks noChangeAspect="1"/>
          </p:cNvPicPr>
          <p:nvPr/>
        </p:nvPicPr>
        <p:blipFill>
          <a:blip r:embed="rId5"/>
          <a:stretch>
            <a:fillRect/>
          </a:stretch>
        </p:blipFill>
        <p:spPr>
          <a:xfrm>
            <a:off x="6516898" y="4141130"/>
            <a:ext cx="2286545" cy="1672046"/>
          </a:xfrm>
          <a:prstGeom prst="rect">
            <a:avLst/>
          </a:prstGeom>
        </p:spPr>
      </p:pic>
      <p:pic>
        <p:nvPicPr>
          <p:cNvPr id="5" name="Picture 2">
            <a:extLst>
              <a:ext uri="{FF2B5EF4-FFF2-40B4-BE49-F238E27FC236}">
                <a16:creationId xmlns:a16="http://schemas.microsoft.com/office/drawing/2014/main" id="{FA68FC81-379A-6AC6-76FE-7D5D17AAAD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804" y="2534671"/>
            <a:ext cx="2016188" cy="20138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Question mark against red wall">
            <a:extLst>
              <a:ext uri="{FF2B5EF4-FFF2-40B4-BE49-F238E27FC236}">
                <a16:creationId xmlns:a16="http://schemas.microsoft.com/office/drawing/2014/main" id="{AD624A53-6B39-3AE0-E3E7-2906E8157662}"/>
              </a:ext>
            </a:extLst>
          </p:cNvPr>
          <p:cNvPicPr>
            <a:picLocks noChangeAspect="1"/>
          </p:cNvPicPr>
          <p:nvPr/>
        </p:nvPicPr>
        <p:blipFill>
          <a:blip r:embed="rId3"/>
          <a:stretch>
            <a:fillRect/>
          </a:stretch>
        </p:blipFill>
        <p:spPr>
          <a:xfrm>
            <a:off x="1521845" y="1564266"/>
            <a:ext cx="6270171" cy="3790270"/>
          </a:xfrm>
          <a:prstGeom prst="rect">
            <a:avLst/>
          </a:prstGeom>
        </p:spPr>
      </p:pic>
      <p:sp>
        <p:nvSpPr>
          <p:cNvPr id="34818" name="Rectangle 2">
            <a:extLst>
              <a:ext uri="{FF2B5EF4-FFF2-40B4-BE49-F238E27FC236}">
                <a16:creationId xmlns:a16="http://schemas.microsoft.com/office/drawing/2014/main" id="{6BD14B9A-BD81-E7A0-9F6E-87AB5BD68C4D}"/>
              </a:ext>
            </a:extLst>
          </p:cNvPr>
          <p:cNvSpPr>
            <a:spLocks noGrp="1" noChangeArrowheads="1"/>
          </p:cNvSpPr>
          <p:nvPr>
            <p:ph type="title"/>
          </p:nvPr>
        </p:nvSpPr>
        <p:spPr>
          <a:xfrm>
            <a:off x="1351985" y="621348"/>
            <a:ext cx="6820466" cy="853443"/>
          </a:xfrm>
        </p:spPr>
        <p:txBody>
          <a:bodyPr/>
          <a:lstStyle/>
          <a:p>
            <a:pPr eaLnBrk="1" hangingPunct="1"/>
            <a:r>
              <a:rPr lang="en-US" altLang="en-US" sz="4000">
                <a:ea typeface="ヒラギノ角ゴ Pro W3" charset="-128"/>
              </a:rPr>
              <a:t>What is an emergency?</a:t>
            </a:r>
          </a:p>
        </p:txBody>
      </p:sp>
      <p:sp>
        <p:nvSpPr>
          <p:cNvPr id="3" name="TextBox 2">
            <a:extLst>
              <a:ext uri="{FF2B5EF4-FFF2-40B4-BE49-F238E27FC236}">
                <a16:creationId xmlns:a16="http://schemas.microsoft.com/office/drawing/2014/main" id="{0BC3E2CD-8B64-CC30-F850-DCC98931AE71}"/>
              </a:ext>
            </a:extLst>
          </p:cNvPr>
          <p:cNvSpPr txBox="1"/>
          <p:nvPr/>
        </p:nvSpPr>
        <p:spPr>
          <a:xfrm>
            <a:off x="1766207" y="5727040"/>
            <a:ext cx="5636079" cy="707886"/>
          </a:xfrm>
          <a:prstGeom prst="rect">
            <a:avLst/>
          </a:prstGeom>
          <a:noFill/>
        </p:spPr>
        <p:txBody>
          <a:bodyPr wrap="square">
            <a:spAutoFit/>
          </a:bodyPr>
          <a:lstStyle/>
          <a:p>
            <a:r>
              <a:rPr lang="en-US" altLang="en-US" sz="4000" b="1">
                <a:solidFill>
                  <a:srgbClr val="CC3300"/>
                </a:solidFill>
                <a:ea typeface="ヒラギノ角ゴ Pro W3" charset="-128"/>
              </a:rPr>
              <a:t>What is a disaster?</a:t>
            </a:r>
            <a:endParaRPr lang="en-CA" sz="4000" b="1">
              <a:solidFill>
                <a:srgbClr val="CC33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F22D1CFA-63A6-2060-2D36-0971A621B020}"/>
              </a:ext>
            </a:extLst>
          </p:cNvPr>
          <p:cNvSpPr>
            <a:spLocks noGrp="1" noChangeArrowheads="1"/>
          </p:cNvSpPr>
          <p:nvPr>
            <p:ph type="title"/>
          </p:nvPr>
        </p:nvSpPr>
        <p:spPr/>
        <p:txBody>
          <a:bodyPr/>
          <a:lstStyle/>
          <a:p>
            <a:pPr eaLnBrk="1" hangingPunct="1"/>
            <a:r>
              <a:rPr lang="en-US" altLang="en-US" dirty="0">
                <a:ea typeface="ヒラギノ角ゴ Pro W3" charset="-128"/>
              </a:rPr>
              <a:t>Prepare now!</a:t>
            </a:r>
            <a:br>
              <a:rPr lang="en-US" altLang="en-US" dirty="0">
                <a:ea typeface="ヒラギノ角ゴ Pro W3" charset="-128"/>
              </a:rPr>
            </a:br>
            <a:r>
              <a:rPr lang="en-US" altLang="en-US" dirty="0">
                <a:ea typeface="ヒラギノ角ゴ Pro W3" charset="-128"/>
              </a:rPr>
              <a:t>GetPrepared.ca</a:t>
            </a:r>
            <a:br>
              <a:rPr lang="en-US" altLang="en-US" dirty="0">
                <a:ea typeface="ヒラギノ角ゴ Pro W3" charset="-128"/>
              </a:rPr>
            </a:br>
            <a:br>
              <a:rPr lang="en-US" altLang="en-US" dirty="0">
                <a:ea typeface="ヒラギノ角ゴ Pro W3" charset="-128"/>
              </a:rPr>
            </a:br>
            <a:endParaRPr lang="en-US" altLang="en-US" dirty="0">
              <a:ea typeface="ヒラギノ角ゴ Pro W3" charset="-128"/>
            </a:endParaRPr>
          </a:p>
        </p:txBody>
      </p:sp>
      <p:sp>
        <p:nvSpPr>
          <p:cNvPr id="69635" name="Rectangle 3">
            <a:extLst>
              <a:ext uri="{FF2B5EF4-FFF2-40B4-BE49-F238E27FC236}">
                <a16:creationId xmlns:a16="http://schemas.microsoft.com/office/drawing/2014/main" id="{2C5E9389-671D-71EF-0E94-8D93A82C325E}"/>
              </a:ext>
            </a:extLst>
          </p:cNvPr>
          <p:cNvSpPr>
            <a:spLocks noGrp="1" noChangeArrowheads="1"/>
          </p:cNvSpPr>
          <p:nvPr>
            <p:ph type="body" idx="1"/>
          </p:nvPr>
        </p:nvSpPr>
        <p:spPr>
          <a:xfrm>
            <a:off x="1141413" y="2827338"/>
            <a:ext cx="7031037" cy="3057525"/>
          </a:xfrm>
        </p:spPr>
        <p:txBody>
          <a:bodyPr/>
          <a:lstStyle/>
          <a:p>
            <a:pPr eaLnBrk="1" hangingPunct="1"/>
            <a:r>
              <a:rPr lang="en-US" altLang="en-US">
                <a:ea typeface="ヒラギノ角ゴ Pro W3" charset="-128"/>
              </a:rPr>
              <a:t>Environment and Climate Change Canada: </a:t>
            </a:r>
            <a:r>
              <a:rPr lang="en-US" altLang="en-US">
                <a:ea typeface="ヒラギノ角ゴ Pro W3" charset="-128"/>
                <a:hlinkClick r:id="rId3"/>
              </a:rPr>
              <a:t>www.</a:t>
            </a:r>
            <a:r>
              <a:rPr lang="en-US" altLang="en-US">
                <a:solidFill>
                  <a:schemeClr val="accent2">
                    <a:lumMod val="75000"/>
                  </a:schemeClr>
                </a:solidFill>
                <a:ea typeface="ヒラギノ角ゴ Pro W3" charset="-128"/>
                <a:hlinkClick r:id="rId3"/>
              </a:rPr>
              <a:t>canada.ca/en/environment-climate-change.html</a:t>
            </a:r>
            <a:r>
              <a:rPr lang="en-US" altLang="en-US">
                <a:solidFill>
                  <a:schemeClr val="accent2">
                    <a:lumMod val="75000"/>
                  </a:schemeClr>
                </a:solidFill>
                <a:ea typeface="ヒラギノ角ゴ Pro W3" charset="-128"/>
              </a:rPr>
              <a:t> </a:t>
            </a:r>
          </a:p>
          <a:p>
            <a:pPr eaLnBrk="1" hangingPunct="1"/>
            <a:r>
              <a:rPr lang="en-US" altLang="en-US">
                <a:ea typeface="ヒラギノ角ゴ Pro W3" charset="-128"/>
              </a:rPr>
              <a:t>The Salvation Army: </a:t>
            </a:r>
            <a:r>
              <a:rPr lang="en-US" altLang="en-US">
                <a:ea typeface="ヒラギノ角ゴ Pro W3" charset="-128"/>
                <a:hlinkClick r:id="rId4"/>
              </a:rPr>
              <a:t>www.</a:t>
            </a:r>
            <a:r>
              <a:rPr lang="en-US" altLang="en-US">
                <a:solidFill>
                  <a:srgbClr val="003399"/>
                </a:solidFill>
                <a:ea typeface="ヒラギノ角ゴ Pro W3" charset="-128"/>
                <a:hlinkClick r:id="rId4"/>
              </a:rPr>
              <a:t>salvationarmy.ca</a:t>
            </a:r>
            <a:r>
              <a:rPr lang="en-US" altLang="en-US">
                <a:solidFill>
                  <a:srgbClr val="003399"/>
                </a:solidFill>
                <a:ea typeface="ヒラギノ角ゴ Pro W3" charset="-128"/>
              </a:rPr>
              <a:t> </a:t>
            </a:r>
          </a:p>
          <a:p>
            <a:pPr eaLnBrk="1" hangingPunct="1"/>
            <a:endParaRPr lang="en-US" altLang="en-US">
              <a:ea typeface="ヒラギノ角ゴ Pro W3" charset="-128"/>
            </a:endParaRPr>
          </a:p>
          <a:p>
            <a:pPr eaLnBrk="1" hangingPunct="1"/>
            <a:endParaRPr lang="en-US" altLang="en-US">
              <a:ea typeface="ヒラギノ角ゴ Pro W3" charset="-128"/>
            </a:endParaRPr>
          </a:p>
          <a:p>
            <a:pPr eaLnBrk="1" hangingPunct="1"/>
            <a:endParaRPr lang="en-US" altLang="en-US">
              <a:ea typeface="ヒラギノ角ゴ Pro W3" charset="-128"/>
            </a:endParaRPr>
          </a:p>
          <a:p>
            <a:pPr eaLnBrk="1" hangingPunct="1"/>
            <a:endParaRPr lang="en-US" altLang="en-US">
              <a:ea typeface="ヒラギノ角ゴ Pro W3" charset="-128"/>
            </a:endParaRPr>
          </a:p>
        </p:txBody>
      </p:sp>
      <p:pic>
        <p:nvPicPr>
          <p:cNvPr id="2" name="Picture 1" descr="A red and black rectangle&#10;&#10;Description automatically generated with low confidence">
            <a:extLst>
              <a:ext uri="{FF2B5EF4-FFF2-40B4-BE49-F238E27FC236}">
                <a16:creationId xmlns:a16="http://schemas.microsoft.com/office/drawing/2014/main" id="{3680C4C6-39AB-51E4-2294-789B59649C1D}"/>
              </a:ext>
            </a:extLst>
          </p:cNvPr>
          <p:cNvPicPr>
            <a:picLocks noChangeAspect="1"/>
          </p:cNvPicPr>
          <p:nvPr/>
        </p:nvPicPr>
        <p:blipFill>
          <a:blip r:embed="rId5"/>
          <a:stretch>
            <a:fillRect/>
          </a:stretch>
        </p:blipFill>
        <p:spPr>
          <a:xfrm>
            <a:off x="0" y="5602287"/>
            <a:ext cx="8893722" cy="125571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EA494DE1-5A8A-5DA3-53E9-7E5983FC6C12}"/>
              </a:ext>
            </a:extLst>
          </p:cNvPr>
          <p:cNvSpPr>
            <a:spLocks noGrp="1" noChangeArrowheads="1"/>
          </p:cNvSpPr>
          <p:nvPr>
            <p:ph type="title"/>
          </p:nvPr>
        </p:nvSpPr>
        <p:spPr/>
        <p:txBody>
          <a:bodyPr/>
          <a:lstStyle/>
          <a:p>
            <a:pPr eaLnBrk="1" hangingPunct="1"/>
            <a:endParaRPr lang="en-US" altLang="en-US">
              <a:ea typeface="ヒラギノ角ゴ Pro W3" charset="-128"/>
            </a:endParaRPr>
          </a:p>
        </p:txBody>
      </p:sp>
      <p:sp>
        <p:nvSpPr>
          <p:cNvPr id="71683" name="Rectangle 3">
            <a:extLst>
              <a:ext uri="{FF2B5EF4-FFF2-40B4-BE49-F238E27FC236}">
                <a16:creationId xmlns:a16="http://schemas.microsoft.com/office/drawing/2014/main" id="{8A87EC8E-869F-5F6E-5270-50280EC3CC96}"/>
              </a:ext>
            </a:extLst>
          </p:cNvPr>
          <p:cNvSpPr>
            <a:spLocks noGrp="1" noChangeArrowheads="1"/>
          </p:cNvSpPr>
          <p:nvPr>
            <p:ph type="body" idx="1"/>
          </p:nvPr>
        </p:nvSpPr>
        <p:spPr/>
        <p:txBody>
          <a:bodyPr/>
          <a:lstStyle/>
          <a:p>
            <a:pPr eaLnBrk="1" hangingPunct="1"/>
            <a:endParaRPr lang="en-US" altLang="en-US">
              <a:ea typeface="ヒラギノ角ゴ Pro W3" charset="-128"/>
            </a:endParaRPr>
          </a:p>
        </p:txBody>
      </p:sp>
      <p:sp>
        <p:nvSpPr>
          <p:cNvPr id="71684" name="Rectangle 5">
            <a:extLst>
              <a:ext uri="{FF2B5EF4-FFF2-40B4-BE49-F238E27FC236}">
                <a16:creationId xmlns:a16="http://schemas.microsoft.com/office/drawing/2014/main" id="{523C3BF0-9E4D-8217-6394-7A6E9324D0B9}"/>
              </a:ext>
            </a:extLst>
          </p:cNvPr>
          <p:cNvSpPr>
            <a:spLocks noChangeArrowheads="1"/>
          </p:cNvSpPr>
          <p:nvPr/>
        </p:nvSpPr>
        <p:spPr bwMode="auto">
          <a:xfrm>
            <a:off x="-111237" y="0"/>
            <a:ext cx="9255237" cy="71294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Verdana" panose="020B0604030504040204" pitchFamily="34" charset="0"/>
                <a:ea typeface="ヒラギノ角ゴ Pro W3" charset="-128"/>
              </a:defRPr>
            </a:lvl1pPr>
            <a:lvl2pPr marL="742950" indent="-285750">
              <a:defRPr sz="1600">
                <a:solidFill>
                  <a:schemeClr val="tx1"/>
                </a:solidFill>
                <a:latin typeface="Verdana" panose="020B0604030504040204" pitchFamily="34" charset="0"/>
                <a:ea typeface="ヒラギノ角ゴ Pro W3" charset="-128"/>
              </a:defRPr>
            </a:lvl2pPr>
            <a:lvl3pPr marL="1143000" indent="-228600">
              <a:defRPr sz="1600">
                <a:solidFill>
                  <a:schemeClr val="tx1"/>
                </a:solidFill>
                <a:latin typeface="Verdana" panose="020B0604030504040204" pitchFamily="34" charset="0"/>
                <a:ea typeface="ヒラギノ角ゴ Pro W3" charset="-128"/>
              </a:defRPr>
            </a:lvl3pPr>
            <a:lvl4pPr marL="1600200" indent="-228600">
              <a:defRPr sz="1600">
                <a:solidFill>
                  <a:schemeClr val="tx1"/>
                </a:solidFill>
                <a:latin typeface="Verdana" panose="020B0604030504040204" pitchFamily="34" charset="0"/>
                <a:ea typeface="ヒラギノ角ゴ Pro W3" charset="-128"/>
              </a:defRPr>
            </a:lvl4pPr>
            <a:lvl5pPr marL="2057400" indent="-228600">
              <a:defRPr sz="1600">
                <a:solidFill>
                  <a:schemeClr val="tx1"/>
                </a:solidFill>
                <a:latin typeface="Verdana" panose="020B0604030504040204" pitchFamily="34" charset="0"/>
                <a:ea typeface="ヒラギノ角ゴ Pro W3" charset="-128"/>
              </a:defRPr>
            </a:lvl5pPr>
            <a:lvl6pPr marL="2514600" indent="-228600" defTabSz="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6pPr>
            <a:lvl7pPr marL="2971800" indent="-228600" defTabSz="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7pPr>
            <a:lvl8pPr marL="3429000" indent="-228600" defTabSz="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8pPr>
            <a:lvl9pPr marL="3886200" indent="-228600" defTabSz="457200" eaLnBrk="0" fontAlgn="base" hangingPunct="0">
              <a:spcBef>
                <a:spcPct val="0"/>
              </a:spcBef>
              <a:spcAft>
                <a:spcPct val="0"/>
              </a:spcAft>
              <a:defRPr sz="1600">
                <a:solidFill>
                  <a:schemeClr val="tx1"/>
                </a:solidFill>
                <a:latin typeface="Verdana" panose="020B0604030504040204" pitchFamily="34" charset="0"/>
                <a:ea typeface="ヒラギノ角ゴ Pro W3" charset="-128"/>
              </a:defRPr>
            </a:lvl9pPr>
          </a:lstStyle>
          <a:p>
            <a:pPr eaLnBrk="1" hangingPunct="1"/>
            <a:endParaRPr lang="en-CA" altLang="en-US"/>
          </a:p>
        </p:txBody>
      </p:sp>
      <p:pic>
        <p:nvPicPr>
          <p:cNvPr id="3" name="Picture 2" descr="Logo, company name&#10;&#10;Description automatically generated">
            <a:extLst>
              <a:ext uri="{FF2B5EF4-FFF2-40B4-BE49-F238E27FC236}">
                <a16:creationId xmlns:a16="http://schemas.microsoft.com/office/drawing/2014/main" id="{89D1BC6A-FC60-1174-EDE2-4FAAD9E62DBC}"/>
              </a:ext>
            </a:extLst>
          </p:cNvPr>
          <p:cNvPicPr>
            <a:picLocks noChangeAspect="1"/>
          </p:cNvPicPr>
          <p:nvPr/>
        </p:nvPicPr>
        <p:blipFill>
          <a:blip r:embed="rId3"/>
          <a:stretch>
            <a:fillRect/>
          </a:stretch>
        </p:blipFill>
        <p:spPr>
          <a:xfrm>
            <a:off x="2705869" y="2359160"/>
            <a:ext cx="3621024" cy="3621024"/>
          </a:xfrm>
          <a:prstGeom prst="rect">
            <a:avLst/>
          </a:prstGeom>
        </p:spPr>
      </p:pic>
      <p:sp>
        <p:nvSpPr>
          <p:cNvPr id="5" name="TextBox 4">
            <a:extLst>
              <a:ext uri="{FF2B5EF4-FFF2-40B4-BE49-F238E27FC236}">
                <a16:creationId xmlns:a16="http://schemas.microsoft.com/office/drawing/2014/main" id="{E3758CD6-DE6D-5C1A-F021-9FF62386D2DF}"/>
              </a:ext>
            </a:extLst>
          </p:cNvPr>
          <p:cNvSpPr txBox="1"/>
          <p:nvPr/>
        </p:nvSpPr>
        <p:spPr>
          <a:xfrm>
            <a:off x="2460687" y="1202556"/>
            <a:ext cx="4392488" cy="1015663"/>
          </a:xfrm>
          <a:prstGeom prst="rect">
            <a:avLst/>
          </a:prstGeom>
          <a:noFill/>
        </p:spPr>
        <p:txBody>
          <a:bodyPr wrap="square" rtlCol="0">
            <a:spAutoFit/>
          </a:bodyPr>
          <a:lstStyle/>
          <a:p>
            <a:r>
              <a:rPr lang="en-US" sz="6000"/>
              <a:t>Questions? </a:t>
            </a:r>
            <a:endParaRPr lang="en-CA" sz="6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0000" tmFilter="0, 0; .2, .5; .8, .5; 1, 0"/>
                                        <p:tgtEl>
                                          <p:spTgt spid="5"/>
                                        </p:tgtEl>
                                      </p:cBhvr>
                                    </p:animEffect>
                                    <p:animScale>
                                      <p:cBhvr>
                                        <p:cTn id="7" dur="50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6" descr="Acart_PSC__BasicKit_Top_PPT.jpg">
            <a:extLst>
              <a:ext uri="{FF2B5EF4-FFF2-40B4-BE49-F238E27FC236}">
                <a16:creationId xmlns:a16="http://schemas.microsoft.com/office/drawing/2014/main" id="{B010CCA2-D4FC-E131-1C9B-E8702E2C88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70313" y="2616200"/>
            <a:ext cx="4933950" cy="358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2">
            <a:extLst>
              <a:ext uri="{FF2B5EF4-FFF2-40B4-BE49-F238E27FC236}">
                <a16:creationId xmlns:a16="http://schemas.microsoft.com/office/drawing/2014/main" id="{6E2EF4BC-C10D-31EC-29F4-0D006985C953}"/>
              </a:ext>
            </a:extLst>
          </p:cNvPr>
          <p:cNvSpPr>
            <a:spLocks noGrp="1" noChangeArrowheads="1"/>
          </p:cNvSpPr>
          <p:nvPr>
            <p:ph type="title"/>
          </p:nvPr>
        </p:nvSpPr>
        <p:spPr>
          <a:xfrm>
            <a:off x="760413" y="735012"/>
            <a:ext cx="6778625" cy="847725"/>
          </a:xfrm>
        </p:spPr>
        <p:txBody>
          <a:bodyPr/>
          <a:lstStyle/>
          <a:p>
            <a:pPr eaLnBrk="1" hangingPunct="1"/>
            <a:r>
              <a:rPr lang="en-US" altLang="en-US">
                <a:ea typeface="ヒラギノ角ゴ Pro W3" charset="-128"/>
              </a:rPr>
              <a:t>Does your family have an emergency kit at home?</a:t>
            </a:r>
          </a:p>
        </p:txBody>
      </p:sp>
      <p:sp>
        <p:nvSpPr>
          <p:cNvPr id="36868" name="Rectangle 3">
            <a:extLst>
              <a:ext uri="{FF2B5EF4-FFF2-40B4-BE49-F238E27FC236}">
                <a16:creationId xmlns:a16="http://schemas.microsoft.com/office/drawing/2014/main" id="{8155FAC9-5428-B112-F0E0-ABBAAD1B3C13}"/>
              </a:ext>
            </a:extLst>
          </p:cNvPr>
          <p:cNvSpPr>
            <a:spLocks noGrp="1" noChangeArrowheads="1"/>
          </p:cNvSpPr>
          <p:nvPr>
            <p:ph type="body" idx="1"/>
          </p:nvPr>
        </p:nvSpPr>
        <p:spPr>
          <a:xfrm>
            <a:off x="1141413" y="1807030"/>
            <a:ext cx="7031037" cy="1360713"/>
          </a:xfrm>
        </p:spPr>
        <p:txBody>
          <a:bodyPr/>
          <a:lstStyle/>
          <a:p>
            <a:pPr eaLnBrk="1" hangingPunct="1"/>
            <a:r>
              <a:rPr lang="en-US" altLang="en-US">
                <a:ea typeface="ヒラギノ角ゴ Pro W3" charset="-128"/>
              </a:rPr>
              <a:t>Having an emergency kit in your home will help your family reduce the impact of a disaster if or when one happens.</a:t>
            </a:r>
          </a:p>
          <a:p>
            <a:pPr eaLnBrk="1" hangingPunct="1"/>
            <a:endParaRPr lang="en-US" altLang="en-US">
              <a:ea typeface="ヒラギノ角ゴ Pro W3" charset="-128"/>
            </a:endParaRPr>
          </a:p>
        </p:txBody>
      </p:sp>
      <p:pic>
        <p:nvPicPr>
          <p:cNvPr id="2" name="Picture 1" descr="A red and black rectangle&#10;&#10;Description automatically generated with low confidence">
            <a:extLst>
              <a:ext uri="{FF2B5EF4-FFF2-40B4-BE49-F238E27FC236}">
                <a16:creationId xmlns:a16="http://schemas.microsoft.com/office/drawing/2014/main" id="{976BC645-4D87-0CCE-6C46-94D5C9AAABDA}"/>
              </a:ext>
            </a:extLst>
          </p:cNvPr>
          <p:cNvPicPr>
            <a:picLocks noChangeAspect="1"/>
          </p:cNvPicPr>
          <p:nvPr/>
        </p:nvPicPr>
        <p:blipFill>
          <a:blip r:embed="rId4"/>
          <a:stretch>
            <a:fillRect/>
          </a:stretch>
        </p:blipFill>
        <p:spPr>
          <a:xfrm>
            <a:off x="0" y="5602287"/>
            <a:ext cx="8893722" cy="125571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6" descr="Free Rain Clipart Transparent, Download Free Rain Clipart Transparent png  images, Free ClipArts on Clipart Library">
            <a:extLst>
              <a:ext uri="{FF2B5EF4-FFF2-40B4-BE49-F238E27FC236}">
                <a16:creationId xmlns:a16="http://schemas.microsoft.com/office/drawing/2014/main" id="{2F73B52D-BE51-3418-8EC2-0FCF2CE27F41}"/>
              </a:ext>
            </a:extLst>
          </p:cNvPr>
          <p:cNvPicPr>
            <a:picLocks noChangeAspect="1"/>
          </p:cNvPicPr>
          <p:nvPr/>
        </p:nvPicPr>
        <p:blipFill>
          <a:blip r:embed="rId3"/>
          <a:stretch>
            <a:fillRect/>
          </a:stretch>
        </p:blipFill>
        <p:spPr>
          <a:xfrm>
            <a:off x="6404005" y="1567907"/>
            <a:ext cx="2219325" cy="2057400"/>
          </a:xfrm>
          <a:prstGeom prst="rect">
            <a:avLst/>
          </a:prstGeom>
        </p:spPr>
      </p:pic>
      <p:sp>
        <p:nvSpPr>
          <p:cNvPr id="38914" name="Rectangle 2">
            <a:extLst>
              <a:ext uri="{FF2B5EF4-FFF2-40B4-BE49-F238E27FC236}">
                <a16:creationId xmlns:a16="http://schemas.microsoft.com/office/drawing/2014/main" id="{CA99A98B-1927-DF8D-7760-F7C30A9EEFAB}"/>
              </a:ext>
            </a:extLst>
          </p:cNvPr>
          <p:cNvSpPr>
            <a:spLocks noGrp="1" noChangeArrowheads="1"/>
          </p:cNvSpPr>
          <p:nvPr>
            <p:ph type="title"/>
          </p:nvPr>
        </p:nvSpPr>
        <p:spPr>
          <a:xfrm>
            <a:off x="810192" y="954881"/>
            <a:ext cx="7523616" cy="509587"/>
          </a:xfrm>
        </p:spPr>
        <p:txBody>
          <a:bodyPr/>
          <a:lstStyle/>
          <a:p>
            <a:pPr eaLnBrk="1" hangingPunct="1"/>
            <a:r>
              <a:rPr lang="en-US" altLang="en-US">
                <a:ea typeface="ヒラギノ角ゴ Pro W3" charset="-128"/>
              </a:rPr>
              <a:t>Learn the three steps to getting prepared:</a:t>
            </a:r>
          </a:p>
        </p:txBody>
      </p:sp>
      <p:sp>
        <p:nvSpPr>
          <p:cNvPr id="38915" name="Rectangle 3">
            <a:extLst>
              <a:ext uri="{FF2B5EF4-FFF2-40B4-BE49-F238E27FC236}">
                <a16:creationId xmlns:a16="http://schemas.microsoft.com/office/drawing/2014/main" id="{419EC8E5-1348-1D25-4EF8-35CE5D77783A}"/>
              </a:ext>
            </a:extLst>
          </p:cNvPr>
          <p:cNvSpPr>
            <a:spLocks noGrp="1" noChangeArrowheads="1"/>
          </p:cNvSpPr>
          <p:nvPr>
            <p:ph type="body" idx="1"/>
          </p:nvPr>
        </p:nvSpPr>
        <p:spPr>
          <a:xfrm>
            <a:off x="326571" y="2460172"/>
            <a:ext cx="7845879" cy="3188154"/>
          </a:xfrm>
        </p:spPr>
        <p:txBody>
          <a:bodyPr/>
          <a:lstStyle/>
          <a:p>
            <a:pPr eaLnBrk="1" hangingPunct="1"/>
            <a:r>
              <a:rPr lang="en-US" altLang="en-US">
                <a:ea typeface="ヒラギノ角ゴ Pro W3" charset="-128"/>
              </a:rPr>
              <a:t>What risks are in your </a:t>
            </a:r>
            <a:r>
              <a:rPr lang="en-US" altLang="en-US" err="1">
                <a:ea typeface="ヒラギノ角ゴ Pro W3" charset="-128"/>
              </a:rPr>
              <a:t>neighbourhood</a:t>
            </a:r>
            <a:r>
              <a:rPr lang="en-US" altLang="en-US">
                <a:ea typeface="ヒラギノ角ゴ Pro W3" charset="-128"/>
              </a:rPr>
              <a:t>?</a:t>
            </a:r>
          </a:p>
          <a:p>
            <a:pPr eaLnBrk="1" hangingPunct="1"/>
            <a:r>
              <a:rPr lang="en-US" altLang="en-US">
                <a:ea typeface="ヒラギノ角ゴ Pro W3" charset="-128"/>
              </a:rPr>
              <a:t>Planning with your parents.</a:t>
            </a:r>
          </a:p>
          <a:p>
            <a:pPr eaLnBrk="1" hangingPunct="1"/>
            <a:r>
              <a:rPr lang="en-US" altLang="en-US">
                <a:ea typeface="ヒラギノ角ゴ Pro W3" charset="-128"/>
              </a:rPr>
              <a:t>Building an emergency kit!</a:t>
            </a:r>
          </a:p>
        </p:txBody>
      </p:sp>
      <p:sp>
        <p:nvSpPr>
          <p:cNvPr id="38916" name="TextBox 4">
            <a:extLst>
              <a:ext uri="{FF2B5EF4-FFF2-40B4-BE49-F238E27FC236}">
                <a16:creationId xmlns:a16="http://schemas.microsoft.com/office/drawing/2014/main" id="{0BBB4AD1-CF8E-0169-8508-01588468BF83}"/>
              </a:ext>
            </a:extLst>
          </p:cNvPr>
          <p:cNvSpPr txBox="1">
            <a:spLocks noChangeArrowheads="1"/>
          </p:cNvSpPr>
          <p:nvPr/>
        </p:nvSpPr>
        <p:spPr bwMode="auto">
          <a:xfrm>
            <a:off x="3657600" y="2217738"/>
            <a:ext cx="182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C3300"/>
              </a:buClr>
              <a:buChar char="•"/>
              <a:defRPr>
                <a:solidFill>
                  <a:schemeClr val="tx1"/>
                </a:solidFill>
                <a:latin typeface="Verdana" panose="020B0604030504040204" pitchFamily="34" charset="0"/>
                <a:ea typeface="ヒラギノ角ゴ Pro W3" charset="-128"/>
              </a:defRPr>
            </a:lvl1pPr>
            <a:lvl2pPr marL="37931725" indent="-37474525">
              <a:spcBef>
                <a:spcPct val="20000"/>
              </a:spcBef>
              <a:buClr>
                <a:srgbClr val="CC3300"/>
              </a:buClr>
              <a:buFont typeface="Arial" panose="020B0604020202020204" pitchFamily="34" charset="0"/>
              <a:buChar char="–"/>
              <a:defRPr sz="1600">
                <a:solidFill>
                  <a:schemeClr val="tx1"/>
                </a:solidFill>
                <a:latin typeface="Verdana" panose="020B0604030504040204" pitchFamily="34" charset="0"/>
                <a:ea typeface="ヒラギノ角ゴ Pro W3" charset="-128"/>
              </a:defRPr>
            </a:lvl2pPr>
            <a:lvl3pPr marL="1085850" indent="-171450">
              <a:spcBef>
                <a:spcPct val="20000"/>
              </a:spcBef>
              <a:buClr>
                <a:srgbClr val="CC3300"/>
              </a:buClr>
              <a:buChar char="•"/>
              <a:defRPr sz="1400">
                <a:solidFill>
                  <a:schemeClr val="tx1"/>
                </a:solidFill>
                <a:latin typeface="Verdana" panose="020B0604030504040204" pitchFamily="34" charset="0"/>
                <a:ea typeface="ヒラギノ角ゴ Pro W3" charset="-128"/>
              </a:defRPr>
            </a:lvl3pPr>
            <a:lvl4pPr marL="1543050" indent="-171450">
              <a:spcBef>
                <a:spcPct val="20000"/>
              </a:spcBef>
              <a:buClr>
                <a:srgbClr val="CC3300"/>
              </a:buClr>
              <a:buFont typeface="Arial" panose="020B0604020202020204" pitchFamily="34" charset="0"/>
              <a:buChar char="–"/>
              <a:defRPr sz="1400">
                <a:solidFill>
                  <a:schemeClr val="tx1"/>
                </a:solidFill>
                <a:latin typeface="Verdana" panose="020B0604030504040204" pitchFamily="34" charset="0"/>
                <a:ea typeface="ヒラギノ角ゴ Pro W3" charset="-128"/>
              </a:defRPr>
            </a:lvl4pPr>
            <a:lvl5pPr marL="2000250" indent="-171450">
              <a:spcBef>
                <a:spcPct val="20000"/>
              </a:spcBef>
              <a:buClr>
                <a:srgbClr val="CC3300"/>
              </a:buClr>
              <a:buFont typeface="Arial" panose="020B0604020202020204" pitchFamily="34" charset="0"/>
              <a:buChar char="»"/>
              <a:defRPr sz="1400">
                <a:solidFill>
                  <a:schemeClr val="tx1"/>
                </a:solidFill>
                <a:latin typeface="Verdana" panose="020B0604030504040204" pitchFamily="34" charset="0"/>
                <a:ea typeface="ヒラギノ角ゴ Pro W3" charset="-128"/>
              </a:defRPr>
            </a:lvl5pPr>
            <a:lvl6pPr marL="2457450" indent="-171450" defTabSz="457200" eaLnBrk="0" fontAlgn="base" hangingPunct="0">
              <a:spcBef>
                <a:spcPct val="20000"/>
              </a:spcBef>
              <a:spcAft>
                <a:spcPct val="0"/>
              </a:spcAft>
              <a:buClr>
                <a:srgbClr val="CC3300"/>
              </a:buClr>
              <a:buFont typeface="Arial" panose="020B0604020202020204" pitchFamily="34" charset="0"/>
              <a:buChar char="»"/>
              <a:defRPr sz="1400">
                <a:solidFill>
                  <a:schemeClr val="tx1"/>
                </a:solidFill>
                <a:latin typeface="Verdana" panose="020B0604030504040204" pitchFamily="34" charset="0"/>
                <a:ea typeface="ヒラギノ角ゴ Pro W3" charset="-128"/>
              </a:defRPr>
            </a:lvl6pPr>
            <a:lvl7pPr marL="2914650" indent="-171450" defTabSz="457200" eaLnBrk="0" fontAlgn="base" hangingPunct="0">
              <a:spcBef>
                <a:spcPct val="20000"/>
              </a:spcBef>
              <a:spcAft>
                <a:spcPct val="0"/>
              </a:spcAft>
              <a:buClr>
                <a:srgbClr val="CC3300"/>
              </a:buClr>
              <a:buFont typeface="Arial" panose="020B0604020202020204" pitchFamily="34" charset="0"/>
              <a:buChar char="»"/>
              <a:defRPr sz="1400">
                <a:solidFill>
                  <a:schemeClr val="tx1"/>
                </a:solidFill>
                <a:latin typeface="Verdana" panose="020B0604030504040204" pitchFamily="34" charset="0"/>
                <a:ea typeface="ヒラギノ角ゴ Pro W3" charset="-128"/>
              </a:defRPr>
            </a:lvl7pPr>
            <a:lvl8pPr marL="3371850" indent="-171450" defTabSz="457200" eaLnBrk="0" fontAlgn="base" hangingPunct="0">
              <a:spcBef>
                <a:spcPct val="20000"/>
              </a:spcBef>
              <a:spcAft>
                <a:spcPct val="0"/>
              </a:spcAft>
              <a:buClr>
                <a:srgbClr val="CC3300"/>
              </a:buClr>
              <a:buFont typeface="Arial" panose="020B0604020202020204" pitchFamily="34" charset="0"/>
              <a:buChar char="»"/>
              <a:defRPr sz="1400">
                <a:solidFill>
                  <a:schemeClr val="tx1"/>
                </a:solidFill>
                <a:latin typeface="Verdana" panose="020B0604030504040204" pitchFamily="34" charset="0"/>
                <a:ea typeface="ヒラギノ角ゴ Pro W3" charset="-128"/>
              </a:defRPr>
            </a:lvl8pPr>
            <a:lvl9pPr marL="3829050" indent="-171450" defTabSz="457200" eaLnBrk="0" fontAlgn="base" hangingPunct="0">
              <a:spcBef>
                <a:spcPct val="20000"/>
              </a:spcBef>
              <a:spcAft>
                <a:spcPct val="0"/>
              </a:spcAft>
              <a:buClr>
                <a:srgbClr val="CC3300"/>
              </a:buClr>
              <a:buFont typeface="Arial" panose="020B0604020202020204" pitchFamily="34" charset="0"/>
              <a:buChar char="»"/>
              <a:defRPr sz="1400">
                <a:solidFill>
                  <a:schemeClr val="tx1"/>
                </a:solidFill>
                <a:latin typeface="Verdana" panose="020B0604030504040204" pitchFamily="34" charset="0"/>
                <a:ea typeface="ヒラギノ角ゴ Pro W3" charset="-128"/>
              </a:defRPr>
            </a:lvl9pPr>
          </a:lstStyle>
          <a:p>
            <a:pPr eaLnBrk="1" hangingPunct="1">
              <a:spcBef>
                <a:spcPct val="0"/>
              </a:spcBef>
              <a:buClrTx/>
              <a:buFontTx/>
              <a:buNone/>
            </a:pPr>
            <a:endParaRPr lang="en-US" altLang="en-US" sz="1800"/>
          </a:p>
        </p:txBody>
      </p:sp>
      <p:pic>
        <p:nvPicPr>
          <p:cNvPr id="2" name="Picture 1" descr="A red and black rectangle&#10;&#10;Description automatically generated with low confidence">
            <a:extLst>
              <a:ext uri="{FF2B5EF4-FFF2-40B4-BE49-F238E27FC236}">
                <a16:creationId xmlns:a16="http://schemas.microsoft.com/office/drawing/2014/main" id="{8322510D-90C5-ADDD-94D7-4D88DC80A195}"/>
              </a:ext>
            </a:extLst>
          </p:cNvPr>
          <p:cNvPicPr>
            <a:picLocks noChangeAspect="1"/>
          </p:cNvPicPr>
          <p:nvPr/>
        </p:nvPicPr>
        <p:blipFill>
          <a:blip r:embed="rId4"/>
          <a:stretch>
            <a:fillRect/>
          </a:stretch>
        </p:blipFill>
        <p:spPr>
          <a:xfrm>
            <a:off x="0" y="5602287"/>
            <a:ext cx="8893722" cy="1255713"/>
          </a:xfrm>
          <a:prstGeom prst="rect">
            <a:avLst/>
          </a:prstGeom>
        </p:spPr>
      </p:pic>
      <p:pic>
        <p:nvPicPr>
          <p:cNvPr id="3" name="Picture 4" descr="Disaster Kit Vector Images – Browse 801 Stock Photos, Vectors, and Video |  Adobe Stock">
            <a:extLst>
              <a:ext uri="{FF2B5EF4-FFF2-40B4-BE49-F238E27FC236}">
                <a16:creationId xmlns:a16="http://schemas.microsoft.com/office/drawing/2014/main" id="{2CEB75D0-8B3E-DFC5-68A3-98EAD8BAE63B}"/>
              </a:ext>
            </a:extLst>
          </p:cNvPr>
          <p:cNvPicPr>
            <a:picLocks noChangeAspect="1"/>
          </p:cNvPicPr>
          <p:nvPr/>
        </p:nvPicPr>
        <p:blipFill>
          <a:blip r:embed="rId5"/>
          <a:stretch>
            <a:fillRect/>
          </a:stretch>
        </p:blipFill>
        <p:spPr>
          <a:xfrm>
            <a:off x="6516898" y="4141130"/>
            <a:ext cx="2286545" cy="1672046"/>
          </a:xfrm>
          <a:prstGeom prst="rect">
            <a:avLst/>
          </a:prstGeom>
        </p:spPr>
      </p:pic>
      <p:pic>
        <p:nvPicPr>
          <p:cNvPr id="1026" name="Picture 2">
            <a:extLst>
              <a:ext uri="{FF2B5EF4-FFF2-40B4-BE49-F238E27FC236}">
                <a16:creationId xmlns:a16="http://schemas.microsoft.com/office/drawing/2014/main" id="{98522BC0-8ADD-1BA4-C7EF-7D7151845D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5474" y="2855332"/>
            <a:ext cx="2016188" cy="20138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35E5036B-26A7-9F90-C08C-D19825142149}"/>
              </a:ext>
            </a:extLst>
          </p:cNvPr>
          <p:cNvSpPr>
            <a:spLocks noGrp="1" noChangeArrowheads="1"/>
          </p:cNvSpPr>
          <p:nvPr>
            <p:ph type="title"/>
          </p:nvPr>
        </p:nvSpPr>
        <p:spPr>
          <a:xfrm>
            <a:off x="402597" y="691215"/>
            <a:ext cx="8319372" cy="863567"/>
          </a:xfrm>
        </p:spPr>
        <p:txBody>
          <a:bodyPr/>
          <a:lstStyle/>
          <a:p>
            <a:pPr eaLnBrk="1" hangingPunct="1"/>
            <a:r>
              <a:rPr lang="en-US" altLang="en-US" sz="3600">
                <a:ea typeface="ヒラギノ角ゴ Pro W3" charset="-128"/>
              </a:rPr>
              <a:t>Know the risks </a:t>
            </a:r>
            <a:r>
              <a:rPr lang="en-US" altLang="en-US" sz="3600" b="0">
                <a:ea typeface="ヒラギノ角ゴ Pro W3" charset="-128"/>
              </a:rPr>
              <a:t>Know your region</a:t>
            </a:r>
          </a:p>
        </p:txBody>
      </p:sp>
      <p:sp>
        <p:nvSpPr>
          <p:cNvPr id="43011" name="Rectangle 3">
            <a:extLst>
              <a:ext uri="{FF2B5EF4-FFF2-40B4-BE49-F238E27FC236}">
                <a16:creationId xmlns:a16="http://schemas.microsoft.com/office/drawing/2014/main" id="{5EE97155-9C81-A3CE-1CE7-45CEC240D5AE}"/>
              </a:ext>
            </a:extLst>
          </p:cNvPr>
          <p:cNvSpPr>
            <a:spLocks noGrp="1" noChangeArrowheads="1"/>
          </p:cNvSpPr>
          <p:nvPr>
            <p:ph type="body" idx="1"/>
          </p:nvPr>
        </p:nvSpPr>
        <p:spPr>
          <a:xfrm>
            <a:off x="402597" y="1924589"/>
            <a:ext cx="8038018" cy="2427703"/>
          </a:xfrm>
        </p:spPr>
        <p:txBody>
          <a:bodyPr/>
          <a:lstStyle/>
          <a:p>
            <a:pPr eaLnBrk="1" hangingPunct="1">
              <a:buFontTx/>
              <a:buNone/>
            </a:pPr>
            <a:r>
              <a:rPr lang="en-US" altLang="en-US" sz="2400">
                <a:solidFill>
                  <a:srgbClr val="003399"/>
                </a:solidFill>
                <a:ea typeface="ヒラギノ角ゴ Pro W3"/>
              </a:rPr>
              <a:t>Knowing the risks in your region can help you to be better prepared.</a:t>
            </a:r>
          </a:p>
          <a:p>
            <a:pPr eaLnBrk="1" hangingPunct="1">
              <a:buFontTx/>
              <a:buNone/>
            </a:pPr>
            <a:endParaRPr lang="en-US" altLang="en-US" sz="2400">
              <a:solidFill>
                <a:srgbClr val="003399"/>
              </a:solidFill>
              <a:ea typeface="ヒラギノ角ゴ Pro W3" charset="-128"/>
            </a:endParaRPr>
          </a:p>
          <a:p>
            <a:pPr eaLnBrk="1" hangingPunct="1">
              <a:buNone/>
            </a:pPr>
            <a:r>
              <a:rPr lang="en-US" altLang="en-US" sz="3200">
                <a:solidFill>
                  <a:srgbClr val="003399"/>
                </a:solidFill>
                <a:ea typeface="ヒラギノ角ゴ Pro W3"/>
              </a:rPr>
              <a:t>What risks are in your region or </a:t>
            </a:r>
            <a:r>
              <a:rPr lang="en-US" altLang="en-US" sz="3200" err="1">
                <a:solidFill>
                  <a:srgbClr val="003399"/>
                </a:solidFill>
                <a:ea typeface="ヒラギノ角ゴ Pro W3"/>
              </a:rPr>
              <a:t>neighbourhood</a:t>
            </a:r>
            <a:r>
              <a:rPr lang="en-US" altLang="en-US" sz="3200">
                <a:solidFill>
                  <a:srgbClr val="003399"/>
                </a:solidFill>
                <a:ea typeface="ヒラギノ角ゴ Pro W3"/>
              </a:rPr>
              <a:t>?</a:t>
            </a:r>
          </a:p>
          <a:p>
            <a:pPr eaLnBrk="1" hangingPunct="1">
              <a:buFontTx/>
              <a:buNone/>
            </a:pPr>
            <a:endParaRPr lang="en-US" altLang="en-US" sz="2400">
              <a:solidFill>
                <a:srgbClr val="003399"/>
              </a:solidFill>
              <a:ea typeface="ヒラギノ角ゴ Pro W3" charset="-128"/>
            </a:endParaRPr>
          </a:p>
          <a:p>
            <a:pPr eaLnBrk="1" hangingPunct="1">
              <a:buFontTx/>
              <a:buNone/>
            </a:pPr>
            <a:endParaRPr lang="en-US" altLang="en-US" sz="2400">
              <a:solidFill>
                <a:srgbClr val="003399"/>
              </a:solidFill>
              <a:ea typeface="ヒラギノ角ゴ Pro W3" charset="-128"/>
            </a:endParaRPr>
          </a:p>
          <a:p>
            <a:pPr eaLnBrk="1" hangingPunct="1">
              <a:buFontTx/>
              <a:buNone/>
            </a:pPr>
            <a:endParaRPr lang="en-US" altLang="en-US" sz="2400">
              <a:solidFill>
                <a:srgbClr val="003399"/>
              </a:solidFill>
              <a:ea typeface="ヒラギノ角ゴ Pro W3" charset="-128"/>
            </a:endParaRPr>
          </a:p>
          <a:p>
            <a:pPr eaLnBrk="1" hangingPunct="1"/>
            <a:endParaRPr lang="en-US" altLang="en-US">
              <a:ea typeface="ヒラギノ角ゴ Pro W3" charset="-128"/>
            </a:endParaRPr>
          </a:p>
        </p:txBody>
      </p:sp>
      <p:pic>
        <p:nvPicPr>
          <p:cNvPr id="2" name="Picture 1" descr="A red and black rectangle&#10;&#10;Description automatically generated with low confidence">
            <a:extLst>
              <a:ext uri="{FF2B5EF4-FFF2-40B4-BE49-F238E27FC236}">
                <a16:creationId xmlns:a16="http://schemas.microsoft.com/office/drawing/2014/main" id="{5ADAA65C-7CD9-90D0-C642-DC70DFDD49DC}"/>
              </a:ext>
            </a:extLst>
          </p:cNvPr>
          <p:cNvPicPr>
            <a:picLocks noChangeAspect="1"/>
          </p:cNvPicPr>
          <p:nvPr/>
        </p:nvPicPr>
        <p:blipFill>
          <a:blip r:embed="rId3"/>
          <a:stretch>
            <a:fillRect/>
          </a:stretch>
        </p:blipFill>
        <p:spPr>
          <a:xfrm>
            <a:off x="0" y="5602287"/>
            <a:ext cx="8893722" cy="125571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Rectangle 2">
            <a:extLst>
              <a:ext uri="{FF2B5EF4-FFF2-40B4-BE49-F238E27FC236}">
                <a16:creationId xmlns:a16="http://schemas.microsoft.com/office/drawing/2014/main" id="{78A5198B-5A97-42BA-5B76-0A7E0C066342}"/>
              </a:ext>
            </a:extLst>
          </p:cNvPr>
          <p:cNvSpPr>
            <a:spLocks noGrp="1" noChangeArrowheads="1"/>
          </p:cNvSpPr>
          <p:nvPr>
            <p:ph type="title"/>
          </p:nvPr>
        </p:nvSpPr>
        <p:spPr>
          <a:xfrm>
            <a:off x="608013" y="578650"/>
            <a:ext cx="6778625" cy="857766"/>
          </a:xfrm>
        </p:spPr>
        <p:txBody>
          <a:bodyPr/>
          <a:lstStyle/>
          <a:p>
            <a:pPr eaLnBrk="1" hangingPunct="1"/>
            <a:r>
              <a:rPr lang="en-US" altLang="en-US">
                <a:ea typeface="ヒラギノ角ゴ Pro W3" charset="-128"/>
              </a:rPr>
              <a:t>Why your family might not already have an emergency kit…</a:t>
            </a:r>
          </a:p>
        </p:txBody>
      </p:sp>
      <p:sp>
        <p:nvSpPr>
          <p:cNvPr id="40964" name="Rectangle 3">
            <a:extLst>
              <a:ext uri="{FF2B5EF4-FFF2-40B4-BE49-F238E27FC236}">
                <a16:creationId xmlns:a16="http://schemas.microsoft.com/office/drawing/2014/main" id="{C459CECF-12C3-E494-0767-D92D02DFB1FB}"/>
              </a:ext>
            </a:extLst>
          </p:cNvPr>
          <p:cNvSpPr>
            <a:spLocks noGrp="1" noChangeArrowheads="1"/>
          </p:cNvSpPr>
          <p:nvPr>
            <p:ph type="body" idx="1"/>
          </p:nvPr>
        </p:nvSpPr>
        <p:spPr>
          <a:xfrm>
            <a:off x="222364" y="1955567"/>
            <a:ext cx="5061856" cy="3704506"/>
          </a:xfrm>
        </p:spPr>
        <p:txBody>
          <a:bodyPr/>
          <a:lstStyle/>
          <a:p>
            <a:pPr eaLnBrk="1" hangingPunct="1"/>
            <a:r>
              <a:rPr lang="en-US" altLang="en-US">
                <a:ea typeface="ヒラギノ角ゴ Pro W3"/>
              </a:rPr>
              <a:t>Most emergencies don’t last very long!</a:t>
            </a:r>
          </a:p>
          <a:p>
            <a:pPr eaLnBrk="1" hangingPunct="1"/>
            <a:endParaRPr lang="en-US" altLang="en-US">
              <a:ea typeface="ヒラギノ角ゴ Pro W3"/>
            </a:endParaRPr>
          </a:p>
          <a:p>
            <a:pPr eaLnBrk="1" hangingPunct="1"/>
            <a:r>
              <a:rPr lang="en-US" altLang="en-US">
                <a:ea typeface="ヒラギノ角ゴ Pro W3"/>
              </a:rPr>
              <a:t>We never have emergencies where I live!</a:t>
            </a:r>
          </a:p>
          <a:p>
            <a:pPr eaLnBrk="1" hangingPunct="1"/>
            <a:endParaRPr lang="en-US" altLang="en-US">
              <a:ea typeface="ヒラギノ角ゴ Pro W3"/>
            </a:endParaRPr>
          </a:p>
          <a:p>
            <a:pPr eaLnBrk="1" hangingPunct="1"/>
            <a:r>
              <a:rPr lang="en-US" altLang="en-US">
                <a:ea typeface="ヒラギノ角ゴ Pro W3"/>
              </a:rPr>
              <a:t>There are too many emergencies to worry about!</a:t>
            </a:r>
          </a:p>
          <a:p>
            <a:pPr eaLnBrk="1" hangingPunct="1"/>
            <a:endParaRPr lang="en-US" altLang="en-US">
              <a:ea typeface="ヒラギノ角ゴ Pro W3"/>
            </a:endParaRPr>
          </a:p>
          <a:p>
            <a:pPr eaLnBrk="1" hangingPunct="1"/>
            <a:r>
              <a:rPr lang="en-US" altLang="en-US">
                <a:ea typeface="ヒラギノ角ゴ Pro W3"/>
              </a:rPr>
              <a:t>Preparing takes too much money!</a:t>
            </a:r>
          </a:p>
          <a:p>
            <a:pPr eaLnBrk="1" hangingPunct="1"/>
            <a:endParaRPr lang="en-US" altLang="en-US">
              <a:ea typeface="ヒラギノ角ゴ Pro W3" charset="-128"/>
            </a:endParaRPr>
          </a:p>
          <a:p>
            <a:r>
              <a:rPr lang="en-US" altLang="en-US">
                <a:ea typeface="ヒラギノ角ゴ Pro W3"/>
              </a:rPr>
              <a:t>Someone will help us!</a:t>
            </a:r>
            <a:endParaRPr lang="en-US" altLang="en-US">
              <a:ea typeface="ヒラギノ角ゴ Pro W3" charset="-128"/>
            </a:endParaRPr>
          </a:p>
          <a:p>
            <a:pPr eaLnBrk="1" hangingPunct="1"/>
            <a:endParaRPr lang="en-US" altLang="en-US">
              <a:ea typeface="ヒラギノ角ゴ Pro W3" charset="-128"/>
            </a:endParaRPr>
          </a:p>
        </p:txBody>
      </p:sp>
      <p:pic>
        <p:nvPicPr>
          <p:cNvPr id="3" name="Picture 2" descr="OMG Bee">
            <a:extLst>
              <a:ext uri="{FF2B5EF4-FFF2-40B4-BE49-F238E27FC236}">
                <a16:creationId xmlns:a16="http://schemas.microsoft.com/office/drawing/2014/main" id="{29689661-D8B4-69D0-ECE9-054BF419812D}"/>
              </a:ext>
            </a:extLst>
          </p:cNvPr>
          <p:cNvPicPr>
            <a:picLocks noChangeAspect="1"/>
          </p:cNvPicPr>
          <p:nvPr/>
        </p:nvPicPr>
        <p:blipFill>
          <a:blip r:embed="rId3"/>
          <a:stretch>
            <a:fillRect/>
          </a:stretch>
        </p:blipFill>
        <p:spPr>
          <a:xfrm>
            <a:off x="4920343" y="1436416"/>
            <a:ext cx="4223657" cy="4223657"/>
          </a:xfrm>
          <a:prstGeom prst="rect">
            <a:avLst/>
          </a:prstGeom>
        </p:spPr>
      </p:pic>
      <p:pic>
        <p:nvPicPr>
          <p:cNvPr id="2" name="Picture 1" descr="A red and black rectangle&#10;&#10;Description automatically generated with low confidence">
            <a:extLst>
              <a:ext uri="{FF2B5EF4-FFF2-40B4-BE49-F238E27FC236}">
                <a16:creationId xmlns:a16="http://schemas.microsoft.com/office/drawing/2014/main" id="{2F4679BB-CD66-398C-5CF8-06F4FFB07D08}"/>
              </a:ext>
            </a:extLst>
          </p:cNvPr>
          <p:cNvPicPr>
            <a:picLocks noChangeAspect="1"/>
          </p:cNvPicPr>
          <p:nvPr/>
        </p:nvPicPr>
        <p:blipFill>
          <a:blip r:embed="rId4"/>
          <a:stretch>
            <a:fillRect/>
          </a:stretch>
        </p:blipFill>
        <p:spPr>
          <a:xfrm>
            <a:off x="0" y="5602287"/>
            <a:ext cx="8893722" cy="125571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65976-0524-2DD7-94E0-0F117FC37134}"/>
              </a:ext>
            </a:extLst>
          </p:cNvPr>
          <p:cNvSpPr>
            <a:spLocks noGrp="1"/>
          </p:cNvSpPr>
          <p:nvPr>
            <p:ph type="title"/>
          </p:nvPr>
        </p:nvSpPr>
        <p:spPr>
          <a:xfrm>
            <a:off x="638996" y="582503"/>
            <a:ext cx="6778625" cy="509587"/>
          </a:xfrm>
        </p:spPr>
        <p:txBody>
          <a:bodyPr/>
          <a:lstStyle/>
          <a:p>
            <a:r>
              <a:rPr lang="en-US" sz="3600"/>
              <a:t>Disaster Map</a:t>
            </a:r>
            <a:endParaRPr lang="en-CA" sz="3600"/>
          </a:p>
        </p:txBody>
      </p:sp>
      <p:pic>
        <p:nvPicPr>
          <p:cNvPr id="5" name="Content Placeholder 4" descr="Website, map&#10;&#10;Description automatically generated">
            <a:extLst>
              <a:ext uri="{FF2B5EF4-FFF2-40B4-BE49-F238E27FC236}">
                <a16:creationId xmlns:a16="http://schemas.microsoft.com/office/drawing/2014/main" id="{27A6A55E-511C-C2F1-C7D8-514265DEE99C}"/>
              </a:ext>
            </a:extLst>
          </p:cNvPr>
          <p:cNvPicPr>
            <a:picLocks noGrp="1" noChangeAspect="1"/>
          </p:cNvPicPr>
          <p:nvPr>
            <p:ph idx="1"/>
          </p:nvPr>
        </p:nvPicPr>
        <p:blipFill>
          <a:blip r:embed="rId3"/>
          <a:stretch>
            <a:fillRect/>
          </a:stretch>
        </p:blipFill>
        <p:spPr>
          <a:xfrm>
            <a:off x="1067023" y="1438053"/>
            <a:ext cx="6927403" cy="3981894"/>
          </a:xfrm>
        </p:spPr>
      </p:pic>
      <p:pic>
        <p:nvPicPr>
          <p:cNvPr id="3" name="Picture 2" descr="A red and black rectangle&#10;&#10;Description automatically generated with low confidence">
            <a:extLst>
              <a:ext uri="{FF2B5EF4-FFF2-40B4-BE49-F238E27FC236}">
                <a16:creationId xmlns:a16="http://schemas.microsoft.com/office/drawing/2014/main" id="{B6C5CEBF-5390-C1F2-3946-37C6BCE32E9B}"/>
              </a:ext>
            </a:extLst>
          </p:cNvPr>
          <p:cNvPicPr>
            <a:picLocks noChangeAspect="1"/>
          </p:cNvPicPr>
          <p:nvPr/>
        </p:nvPicPr>
        <p:blipFill>
          <a:blip r:embed="rId4"/>
          <a:stretch>
            <a:fillRect/>
          </a:stretch>
        </p:blipFill>
        <p:spPr>
          <a:xfrm>
            <a:off x="0" y="5602287"/>
            <a:ext cx="8893722" cy="1255713"/>
          </a:xfrm>
          <a:prstGeom prst="rect">
            <a:avLst/>
          </a:prstGeom>
        </p:spPr>
      </p:pic>
    </p:spTree>
    <p:extLst>
      <p:ext uri="{BB962C8B-B14F-4D97-AF65-F5344CB8AC3E}">
        <p14:creationId xmlns:p14="http://schemas.microsoft.com/office/powerpoint/2010/main" val="1388463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6" name="Picture 10" descr="SLIDE 7_emergencyplan_EN_PPT.jpg">
            <a:extLst>
              <a:ext uri="{FF2B5EF4-FFF2-40B4-BE49-F238E27FC236}">
                <a16:creationId xmlns:a16="http://schemas.microsoft.com/office/drawing/2014/main" id="{8260FB11-C8D0-8FF5-B1E8-9A27069A0E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0502" y="3643313"/>
            <a:ext cx="4310412"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2">
            <a:extLst>
              <a:ext uri="{FF2B5EF4-FFF2-40B4-BE49-F238E27FC236}">
                <a16:creationId xmlns:a16="http://schemas.microsoft.com/office/drawing/2014/main" id="{34E56349-03C9-3B13-D810-859A750E110D}"/>
              </a:ext>
            </a:extLst>
          </p:cNvPr>
          <p:cNvSpPr>
            <a:spLocks noGrp="1" noChangeArrowheads="1"/>
          </p:cNvSpPr>
          <p:nvPr>
            <p:ph type="title"/>
          </p:nvPr>
        </p:nvSpPr>
        <p:spPr>
          <a:xfrm>
            <a:off x="468574" y="587114"/>
            <a:ext cx="6851650" cy="595312"/>
          </a:xfrm>
        </p:spPr>
        <p:txBody>
          <a:bodyPr/>
          <a:lstStyle/>
          <a:p>
            <a:pPr eaLnBrk="1" hangingPunct="1"/>
            <a:r>
              <a:rPr lang="en-US" altLang="en-US" sz="4000">
                <a:ea typeface="ヒラギノ角ゴ Pro W3" charset="-128"/>
              </a:rPr>
              <a:t>Make a Plan</a:t>
            </a:r>
          </a:p>
        </p:txBody>
      </p:sp>
      <p:sp>
        <p:nvSpPr>
          <p:cNvPr id="47108" name="Rectangle 3">
            <a:extLst>
              <a:ext uri="{FF2B5EF4-FFF2-40B4-BE49-F238E27FC236}">
                <a16:creationId xmlns:a16="http://schemas.microsoft.com/office/drawing/2014/main" id="{31599B85-098C-22DB-00C3-24E7D15216F3}"/>
              </a:ext>
            </a:extLst>
          </p:cNvPr>
          <p:cNvSpPr>
            <a:spLocks noGrp="1" noChangeArrowheads="1"/>
          </p:cNvSpPr>
          <p:nvPr>
            <p:ph type="body" idx="1"/>
          </p:nvPr>
        </p:nvSpPr>
        <p:spPr>
          <a:xfrm>
            <a:off x="573087" y="2322513"/>
            <a:ext cx="6705600" cy="1533525"/>
          </a:xfrm>
        </p:spPr>
        <p:txBody>
          <a:bodyPr/>
          <a:lstStyle/>
          <a:p>
            <a:pPr eaLnBrk="1" hangingPunct="1"/>
            <a:r>
              <a:rPr lang="en-US" altLang="en-US">
                <a:ea typeface="ヒラギノ角ゴ Pro W3" charset="-128"/>
              </a:rPr>
              <a:t>Use your </a:t>
            </a:r>
            <a:r>
              <a:rPr lang="en-US" altLang="en-US" i="1">
                <a:ea typeface="ヒラギノ角ゴ Pro W3" charset="-128"/>
              </a:rPr>
              <a:t>Emergency Preparedness Guide</a:t>
            </a:r>
            <a:r>
              <a:rPr lang="en-US" altLang="en-US">
                <a:ea typeface="ヒラギノ角ゴ Pro W3" charset="-128"/>
              </a:rPr>
              <a:t> as an outline to create a plan with your parents</a:t>
            </a:r>
          </a:p>
          <a:p>
            <a:pPr eaLnBrk="1" hangingPunct="1"/>
            <a:endParaRPr lang="en-US" altLang="en-US">
              <a:ea typeface="ヒラギノ角ゴ Pro W3" charset="-128"/>
            </a:endParaRPr>
          </a:p>
          <a:p>
            <a:pPr eaLnBrk="1" hangingPunct="1"/>
            <a:r>
              <a:rPr lang="en-US" altLang="en-US">
                <a:ea typeface="ヒラギノ角ゴ Pro W3" charset="-128"/>
              </a:rPr>
              <a:t>Photocopy your plan </a:t>
            </a:r>
          </a:p>
          <a:p>
            <a:pPr eaLnBrk="1" hangingPunct="1"/>
            <a:endParaRPr lang="en-US" altLang="en-US">
              <a:ea typeface="ヒラギノ角ゴ Pro W3" charset="-128"/>
            </a:endParaRPr>
          </a:p>
          <a:p>
            <a:pPr eaLnBrk="1" hangingPunct="1"/>
            <a:r>
              <a:rPr lang="en-US" altLang="en-US">
                <a:ea typeface="ヒラギノ角ゴ Pro W3" charset="-128"/>
              </a:rPr>
              <a:t>Keep copies of your plan in </a:t>
            </a:r>
            <a:br>
              <a:rPr lang="en-US" altLang="en-US">
                <a:ea typeface="ヒラギノ角ゴ Pro W3" charset="-128"/>
              </a:rPr>
            </a:br>
            <a:r>
              <a:rPr lang="en-US" altLang="en-US">
                <a:ea typeface="ヒラギノ角ゴ Pro W3" charset="-128"/>
              </a:rPr>
              <a:t>safe and memorable places</a:t>
            </a:r>
          </a:p>
          <a:p>
            <a:pPr eaLnBrk="1" hangingPunct="1"/>
            <a:endParaRPr lang="en-US" altLang="en-US">
              <a:ea typeface="ヒラギノ角ゴ Pro W3" charset="-128"/>
            </a:endParaRPr>
          </a:p>
        </p:txBody>
      </p:sp>
      <p:sp>
        <p:nvSpPr>
          <p:cNvPr id="47109" name="Rectangle 3">
            <a:extLst>
              <a:ext uri="{FF2B5EF4-FFF2-40B4-BE49-F238E27FC236}">
                <a16:creationId xmlns:a16="http://schemas.microsoft.com/office/drawing/2014/main" id="{1E3211EB-B725-680A-AAE4-55AD62D7CF3C}"/>
              </a:ext>
            </a:extLst>
          </p:cNvPr>
          <p:cNvSpPr txBox="1">
            <a:spLocks noChangeArrowheads="1"/>
          </p:cNvSpPr>
          <p:nvPr/>
        </p:nvSpPr>
        <p:spPr bwMode="auto">
          <a:xfrm>
            <a:off x="468574" y="1558001"/>
            <a:ext cx="7246937"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228600" indent="-228600">
              <a:spcBef>
                <a:spcPct val="20000"/>
              </a:spcBef>
              <a:buClr>
                <a:srgbClr val="CC3300"/>
              </a:buClr>
              <a:buChar char="•"/>
              <a:defRPr>
                <a:solidFill>
                  <a:schemeClr val="tx1"/>
                </a:solidFill>
                <a:latin typeface="Verdana" panose="020B0604030504040204" pitchFamily="34" charset="0"/>
                <a:ea typeface="ヒラギノ角ゴ Pro W3" charset="-128"/>
              </a:defRPr>
            </a:lvl1pPr>
            <a:lvl2pPr marL="37931725" indent="-37474525">
              <a:spcBef>
                <a:spcPct val="20000"/>
              </a:spcBef>
              <a:buClr>
                <a:srgbClr val="CC3300"/>
              </a:buClr>
              <a:buChar char="–"/>
              <a:defRPr sz="1600">
                <a:solidFill>
                  <a:schemeClr val="tx1"/>
                </a:solidFill>
                <a:latin typeface="Verdana" panose="020B0604030504040204" pitchFamily="34" charset="0"/>
                <a:ea typeface="ヒラギノ角ゴ Pro W3" charset="-128"/>
              </a:defRPr>
            </a:lvl2pPr>
            <a:lvl3pPr marL="1143000" indent="-228600">
              <a:spcBef>
                <a:spcPct val="20000"/>
              </a:spcBef>
              <a:buClr>
                <a:srgbClr val="CC3300"/>
              </a:buClr>
              <a:buChar char="•"/>
              <a:defRPr sz="1400">
                <a:solidFill>
                  <a:schemeClr val="tx1"/>
                </a:solidFill>
                <a:latin typeface="Verdana" panose="020B0604030504040204" pitchFamily="34" charset="0"/>
                <a:ea typeface="ヒラギノ角ゴ Pro W3" charset="-128"/>
              </a:defRPr>
            </a:lvl3pPr>
            <a:lvl4pPr marL="1600200" indent="-228600">
              <a:spcBef>
                <a:spcPct val="20000"/>
              </a:spcBef>
              <a:buClr>
                <a:srgbClr val="CC3300"/>
              </a:buClr>
              <a:buChar char="–"/>
              <a:defRPr sz="1400">
                <a:solidFill>
                  <a:schemeClr val="tx1"/>
                </a:solidFill>
                <a:latin typeface="Verdana" panose="020B0604030504040204" pitchFamily="34" charset="0"/>
                <a:ea typeface="ヒラギノ角ゴ Pro W3" charset="-128"/>
              </a:defRPr>
            </a:lvl4pPr>
            <a:lvl5pPr marL="2000250" indent="-171450">
              <a:spcBef>
                <a:spcPct val="20000"/>
              </a:spcBef>
              <a:buClr>
                <a:srgbClr val="CC3300"/>
              </a:buClr>
              <a:buChar char="»"/>
              <a:defRPr sz="1400">
                <a:solidFill>
                  <a:schemeClr val="tx1"/>
                </a:solidFill>
                <a:latin typeface="Verdana" panose="020B0604030504040204" pitchFamily="34" charset="0"/>
                <a:ea typeface="ヒラギノ角ゴ Pro W3" charset="-128"/>
              </a:defRPr>
            </a:lvl5pPr>
            <a:lvl6pPr marL="24574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6pPr>
            <a:lvl7pPr marL="29146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7pPr>
            <a:lvl8pPr marL="33718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8pPr>
            <a:lvl9pPr marL="3829050" indent="-171450" eaLnBrk="0" fontAlgn="base" hangingPunct="0">
              <a:spcBef>
                <a:spcPct val="20000"/>
              </a:spcBef>
              <a:spcAft>
                <a:spcPct val="0"/>
              </a:spcAft>
              <a:buClr>
                <a:srgbClr val="CC3300"/>
              </a:buClr>
              <a:buChar char="»"/>
              <a:defRPr sz="1400">
                <a:solidFill>
                  <a:schemeClr val="tx1"/>
                </a:solidFill>
                <a:latin typeface="Verdana" panose="020B0604030504040204" pitchFamily="34" charset="0"/>
                <a:ea typeface="ヒラギノ角ゴ Pro W3" charset="-128"/>
              </a:defRPr>
            </a:lvl9pPr>
          </a:lstStyle>
          <a:p>
            <a:pPr defTabSz="914400" eaLnBrk="1" hangingPunct="1">
              <a:buFontTx/>
              <a:buNone/>
            </a:pPr>
            <a:r>
              <a:rPr lang="en-US" altLang="en-US" sz="2400">
                <a:solidFill>
                  <a:srgbClr val="003399"/>
                </a:solidFill>
              </a:rPr>
              <a:t>You aren’t prepared — until you make a plan.</a:t>
            </a:r>
            <a:endParaRPr lang="en-US" altLang="en-US" sz="1800"/>
          </a:p>
        </p:txBody>
      </p:sp>
      <p:pic>
        <p:nvPicPr>
          <p:cNvPr id="2" name="Picture 1" descr="A red and black rectangle&#10;&#10;Description automatically generated with low confidence">
            <a:extLst>
              <a:ext uri="{FF2B5EF4-FFF2-40B4-BE49-F238E27FC236}">
                <a16:creationId xmlns:a16="http://schemas.microsoft.com/office/drawing/2014/main" id="{DA6E5F7A-98CF-0C87-22DE-FC8DDF9548B8}"/>
              </a:ext>
            </a:extLst>
          </p:cNvPr>
          <p:cNvPicPr>
            <a:picLocks noChangeAspect="1"/>
          </p:cNvPicPr>
          <p:nvPr/>
        </p:nvPicPr>
        <p:blipFill>
          <a:blip r:embed="rId4"/>
          <a:stretch>
            <a:fillRect/>
          </a:stretch>
        </p:blipFill>
        <p:spPr>
          <a:xfrm>
            <a:off x="0" y="5602287"/>
            <a:ext cx="8893722" cy="12557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Side view of rippling water">
            <a:extLst>
              <a:ext uri="{FF2B5EF4-FFF2-40B4-BE49-F238E27FC236}">
                <a16:creationId xmlns:a16="http://schemas.microsoft.com/office/drawing/2014/main" id="{F11B3633-36DE-6639-80BF-B5A9D7F7E082}"/>
              </a:ext>
            </a:extLst>
          </p:cNvPr>
          <p:cNvPicPr>
            <a:picLocks noChangeAspect="1"/>
          </p:cNvPicPr>
          <p:nvPr/>
        </p:nvPicPr>
        <p:blipFill>
          <a:blip r:embed="rId3"/>
          <a:stretch>
            <a:fillRect/>
          </a:stretch>
        </p:blipFill>
        <p:spPr>
          <a:xfrm>
            <a:off x="3041835" y="4191858"/>
            <a:ext cx="3701637" cy="2082056"/>
          </a:xfrm>
          <a:prstGeom prst="rect">
            <a:avLst/>
          </a:prstGeom>
        </p:spPr>
      </p:pic>
      <p:pic>
        <p:nvPicPr>
          <p:cNvPr id="4" name="Picture 3">
            <a:extLst>
              <a:ext uri="{FF2B5EF4-FFF2-40B4-BE49-F238E27FC236}">
                <a16:creationId xmlns:a16="http://schemas.microsoft.com/office/drawing/2014/main" id="{774EC86A-6295-6174-7285-9E7BF75EC176}"/>
              </a:ext>
            </a:extLst>
          </p:cNvPr>
          <p:cNvPicPr>
            <a:picLocks noChangeAspect="1"/>
          </p:cNvPicPr>
          <p:nvPr/>
        </p:nvPicPr>
        <p:blipFill>
          <a:blip r:embed="rId4"/>
          <a:stretch>
            <a:fillRect/>
          </a:stretch>
        </p:blipFill>
        <p:spPr>
          <a:xfrm>
            <a:off x="5604821" y="2309187"/>
            <a:ext cx="3153677" cy="2486233"/>
          </a:xfrm>
          <a:prstGeom prst="roundRect">
            <a:avLst>
              <a:gd name="adj" fmla="val 7300"/>
            </a:avLst>
          </a:prstGeom>
          <a:solidFill>
            <a:srgbClr val="FFFFFF">
              <a:shade val="85000"/>
            </a:srgbClr>
          </a:solidFill>
          <a:ln w="50800" cap="flat" cmpd="sng" algn="ctr">
            <a:solidFill>
              <a:srgbClr val="D8DAAB"/>
            </a:solidFill>
            <a:prstDash val="solid"/>
            <a:round/>
            <a:headEnd type="none" w="med" len="med"/>
            <a:tailEnd type="none" w="med" len="med"/>
          </a:ln>
          <a:effectLst>
            <a:reflection blurRad="12700" endPos="0" dist="5000" dir="5400000" sy="-100000" algn="bl" rotWithShape="0"/>
          </a:effectLst>
        </p:spPr>
      </p:pic>
      <p:sp>
        <p:nvSpPr>
          <p:cNvPr id="51203" name="Rectangle 2">
            <a:extLst>
              <a:ext uri="{FF2B5EF4-FFF2-40B4-BE49-F238E27FC236}">
                <a16:creationId xmlns:a16="http://schemas.microsoft.com/office/drawing/2014/main" id="{34F8B758-FABB-AED2-169A-5497ADC28BB6}"/>
              </a:ext>
            </a:extLst>
          </p:cNvPr>
          <p:cNvSpPr>
            <a:spLocks noGrp="1" noChangeArrowheads="1"/>
          </p:cNvSpPr>
          <p:nvPr>
            <p:ph type="title"/>
          </p:nvPr>
        </p:nvSpPr>
        <p:spPr>
          <a:xfrm>
            <a:off x="284335" y="536530"/>
            <a:ext cx="6851650" cy="384175"/>
          </a:xfrm>
        </p:spPr>
        <p:txBody>
          <a:bodyPr/>
          <a:lstStyle/>
          <a:p>
            <a:pPr eaLnBrk="1" hangingPunct="1"/>
            <a:r>
              <a:rPr lang="en-US" altLang="en-US">
                <a:ea typeface="ヒラギノ角ゴ Pro W3"/>
              </a:rPr>
              <a:t>A School Emergency Plan</a:t>
            </a:r>
            <a:br>
              <a:rPr lang="en-US" altLang="en-US">
                <a:ea typeface="ヒラギノ角ゴ Pro W3" charset="-128"/>
              </a:rPr>
            </a:br>
            <a:br>
              <a:rPr lang="en-US" altLang="en-US">
                <a:ea typeface="ヒラギノ角ゴ Pro W3" charset="-128"/>
              </a:rPr>
            </a:br>
            <a:br>
              <a:rPr lang="en-US" altLang="en-US">
                <a:ea typeface="ヒラギノ角ゴ Pro W3" charset="-128"/>
              </a:rPr>
            </a:br>
            <a:endParaRPr lang="en-US" altLang="en-US">
              <a:ea typeface="ヒラギノ角ゴ Pro W3" charset="-128"/>
            </a:endParaRPr>
          </a:p>
        </p:txBody>
      </p:sp>
      <p:sp>
        <p:nvSpPr>
          <p:cNvPr id="51204" name="Rectangle 3">
            <a:extLst>
              <a:ext uri="{FF2B5EF4-FFF2-40B4-BE49-F238E27FC236}">
                <a16:creationId xmlns:a16="http://schemas.microsoft.com/office/drawing/2014/main" id="{C948362B-5A03-3783-7190-5F4C159FF3B1}"/>
              </a:ext>
            </a:extLst>
          </p:cNvPr>
          <p:cNvSpPr>
            <a:spLocks noGrp="1" noChangeArrowheads="1"/>
          </p:cNvSpPr>
          <p:nvPr>
            <p:ph type="body" idx="1"/>
          </p:nvPr>
        </p:nvSpPr>
        <p:spPr>
          <a:xfrm>
            <a:off x="284335" y="1163660"/>
            <a:ext cx="8437964" cy="1604940"/>
          </a:xfrm>
        </p:spPr>
        <p:txBody>
          <a:bodyPr/>
          <a:lstStyle/>
          <a:p>
            <a:pPr eaLnBrk="1" hangingPunct="1"/>
            <a:r>
              <a:rPr lang="en-US" altLang="en-US">
                <a:ea typeface="ヒラギノ角ゴ Pro W3" charset="-128"/>
              </a:rPr>
              <a:t>What emergency programs does your school do?</a:t>
            </a:r>
          </a:p>
          <a:p>
            <a:pPr marL="0" indent="0" eaLnBrk="1" hangingPunct="1">
              <a:buNone/>
            </a:pPr>
            <a:endParaRPr lang="en-US" altLang="en-US">
              <a:ea typeface="ヒラギノ角ゴ Pro W3" charset="-128"/>
            </a:endParaRPr>
          </a:p>
          <a:p>
            <a:pPr eaLnBrk="1" hangingPunct="1"/>
            <a:r>
              <a:rPr lang="en-US" altLang="en-US">
                <a:ea typeface="ヒラギノ角ゴ Pro W3" charset="-128"/>
              </a:rPr>
              <a:t>Questions for the teacher, what would the school do if there was a disaster or emergency event nearby?</a:t>
            </a:r>
          </a:p>
        </p:txBody>
      </p:sp>
      <p:pic>
        <p:nvPicPr>
          <p:cNvPr id="2" name="Picture 1" descr="A red and black rectangle&#10;&#10;Description automatically generated with low confidence">
            <a:extLst>
              <a:ext uri="{FF2B5EF4-FFF2-40B4-BE49-F238E27FC236}">
                <a16:creationId xmlns:a16="http://schemas.microsoft.com/office/drawing/2014/main" id="{82089C68-FC78-1D6D-60C8-854B00C0F01D}"/>
              </a:ext>
            </a:extLst>
          </p:cNvPr>
          <p:cNvPicPr>
            <a:picLocks noChangeAspect="1"/>
          </p:cNvPicPr>
          <p:nvPr/>
        </p:nvPicPr>
        <p:blipFill>
          <a:blip r:embed="rId5"/>
          <a:stretch>
            <a:fillRect/>
          </a:stretch>
        </p:blipFill>
        <p:spPr>
          <a:xfrm>
            <a:off x="0" y="5602287"/>
            <a:ext cx="8893722" cy="1255713"/>
          </a:xfrm>
          <a:prstGeom prst="rect">
            <a:avLst/>
          </a:prstGeom>
        </p:spPr>
      </p:pic>
      <p:pic>
        <p:nvPicPr>
          <p:cNvPr id="5" name="Picture 4" descr="Tornado">
            <a:extLst>
              <a:ext uri="{FF2B5EF4-FFF2-40B4-BE49-F238E27FC236}">
                <a16:creationId xmlns:a16="http://schemas.microsoft.com/office/drawing/2014/main" id="{9522A2E9-BBC9-AFF8-E6B4-B90DAAA0FDCF}"/>
              </a:ext>
            </a:extLst>
          </p:cNvPr>
          <p:cNvPicPr>
            <a:picLocks noChangeAspect="1"/>
          </p:cNvPicPr>
          <p:nvPr/>
        </p:nvPicPr>
        <p:blipFill>
          <a:blip r:embed="rId6"/>
          <a:stretch>
            <a:fillRect/>
          </a:stretch>
        </p:blipFill>
        <p:spPr>
          <a:xfrm>
            <a:off x="385502" y="2713364"/>
            <a:ext cx="3123847" cy="2082056"/>
          </a:xfrm>
          <a:prstGeom prst="rect">
            <a:avLst/>
          </a:prstGeom>
        </p:spPr>
      </p:pic>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ustom Design">
  <a:themeElements>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Custom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ustom Design">
  <a:themeElements>
    <a:clrScheme name="5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Custom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Custom Design">
  <a:themeElements>
    <a:clrScheme name="6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Custom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6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51AE1F575B314E9C3DE2C7DD30F573" ma:contentTypeVersion="16" ma:contentTypeDescription="Create a new document." ma:contentTypeScope="" ma:versionID="3fa9cecd898371c108a7a84e01a363b0">
  <xsd:schema xmlns:xsd="http://www.w3.org/2001/XMLSchema" xmlns:xs="http://www.w3.org/2001/XMLSchema" xmlns:p="http://schemas.microsoft.com/office/2006/metadata/properties" xmlns:ns2="bc8cbe68-1e63-434d-aa6c-3bf86e3314ca" xmlns:ns3="71352ebe-3fc7-46f0-b373-70a13e419ae0" targetNamespace="http://schemas.microsoft.com/office/2006/metadata/properties" ma:root="true" ma:fieldsID="7525b07bbac9275aa5e75431155d2e78" ns2:_="" ns3:_="">
    <xsd:import namespace="bc8cbe68-1e63-434d-aa6c-3bf86e3314ca"/>
    <xsd:import namespace="71352ebe-3fc7-46f0-b373-70a13e419ae0"/>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DateTaken" minOccurs="0"/>
                <xsd:element ref="ns2:MediaServiceOCR" minOccurs="0"/>
                <xsd:element ref="ns2:MediaLengthInSeconds" minOccurs="0"/>
                <xsd:element ref="ns2:MediaServiceLocation" minOccurs="0"/>
                <xsd:element ref="ns3:SharedWithDetails" minOccurs="0"/>
                <xsd:element ref="ns3:SharedWithUser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8cbe68-1e63-434d-aa6c-3bf86e3314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363e751a-39b4-4cf3-ba10-e7af97098ae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1352ebe-3fc7-46f0-b373-70a13e419ae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e479cb2-2869-4c8e-b416-740ff22aef8e}" ma:internalName="TaxCatchAll" ma:showField="CatchAllData" ma:web="71352ebe-3fc7-46f0-b373-70a13e419ae0">
      <xsd:complexType>
        <xsd:complexContent>
          <xsd:extension base="dms:MultiChoiceLookup">
            <xsd:sequence>
              <xsd:element name="Value" type="dms:Lookup" maxOccurs="unbounded" minOccurs="0" nillable="true"/>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1352ebe-3fc7-46f0-b373-70a13e419ae0" xsi:nil="true"/>
    <lcf76f155ced4ddcb4097134ff3c332f xmlns="bc8cbe68-1e63-434d-aa6c-3bf86e3314c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82B4947-9F83-4CAC-BA2B-786983B029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8cbe68-1e63-434d-aa6c-3bf86e3314ca"/>
    <ds:schemaRef ds:uri="71352ebe-3fc7-46f0-b373-70a13e419a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5D8E5E-BE72-4F5C-8D5B-C69D9F3A0D48}">
  <ds:schemaRefs>
    <ds:schemaRef ds:uri="http://schemas.microsoft.com/sharepoint/v3/contenttype/forms"/>
  </ds:schemaRefs>
</ds:datastoreItem>
</file>

<file path=customXml/itemProps3.xml><?xml version="1.0" encoding="utf-8"?>
<ds:datastoreItem xmlns:ds="http://schemas.openxmlformats.org/officeDocument/2006/customXml" ds:itemID="{AF3FCA0F-9390-484C-8DB9-62B7DF071102}">
  <ds:schemaRefs>
    <ds:schemaRef ds:uri="http://schemas.microsoft.com/office/2006/metadata/properties"/>
    <ds:schemaRef ds:uri="http://schemas.microsoft.com/office/infopath/2007/PartnerControls"/>
    <ds:schemaRef ds:uri="71352ebe-3fc7-46f0-b373-70a13e419ae0"/>
    <ds:schemaRef ds:uri="bc8cbe68-1e63-434d-aa6c-3bf86e3314ca"/>
  </ds:schemaRefs>
</ds:datastoreItem>
</file>

<file path=docProps/app.xml><?xml version="1.0" encoding="utf-8"?>
<Properties xmlns="http://schemas.openxmlformats.org/officeDocument/2006/extended-properties" xmlns:vt="http://schemas.openxmlformats.org/officeDocument/2006/docPropsVTypes">
  <Template/>
  <TotalTime>17</TotalTime>
  <Words>3485</Words>
  <Application>Microsoft Office PowerPoint</Application>
  <PresentationFormat>On-screen Show (4:3)</PresentationFormat>
  <Paragraphs>366</Paragraphs>
  <Slides>21</Slides>
  <Notes>21</Notes>
  <HiddenSlides>0</HiddenSlides>
  <MMClips>1</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21</vt:i4>
      </vt:variant>
    </vt:vector>
  </HeadingPairs>
  <TitlesOfParts>
    <vt:vector size="32" baseType="lpstr">
      <vt:lpstr>Arial</vt:lpstr>
      <vt:lpstr>Calibri</vt:lpstr>
      <vt:lpstr>Verdana</vt:lpstr>
      <vt:lpstr>ヒラギノ角ゴ Pro W3</vt:lpstr>
      <vt:lpstr>Custom Design</vt:lpstr>
      <vt:lpstr>1_Custom Design</vt:lpstr>
      <vt:lpstr>2_Custom Design</vt:lpstr>
      <vt:lpstr>3_Custom Design</vt:lpstr>
      <vt:lpstr>4_Custom Design</vt:lpstr>
      <vt:lpstr>5_Custom Design</vt:lpstr>
      <vt:lpstr>6_Custom Design</vt:lpstr>
      <vt:lpstr>Preparing Your Family for Emergencies:</vt:lpstr>
      <vt:lpstr>What is an emergency?</vt:lpstr>
      <vt:lpstr>Does your family have an emergency kit at home?</vt:lpstr>
      <vt:lpstr>Learn the three steps to getting prepared:</vt:lpstr>
      <vt:lpstr>Know the risks Know your region</vt:lpstr>
      <vt:lpstr>Why your family might not already have an emergency kit…</vt:lpstr>
      <vt:lpstr>Disaster Map</vt:lpstr>
      <vt:lpstr>Make a Plan</vt:lpstr>
      <vt:lpstr>A School Emergency Plan   </vt:lpstr>
      <vt:lpstr>Your Family:    </vt:lpstr>
      <vt:lpstr>Consider People with Disabilities in your Home:  </vt:lpstr>
      <vt:lpstr>Plans for you Pets </vt:lpstr>
      <vt:lpstr>Other helpful hints:</vt:lpstr>
      <vt:lpstr>PowerPoint Presentation</vt:lpstr>
      <vt:lpstr>Build an Emergency Kit</vt:lpstr>
      <vt:lpstr>PowerPoint Presentation</vt:lpstr>
      <vt:lpstr>PowerPoint Presentation</vt:lpstr>
      <vt:lpstr>Pre-packaged kits:  </vt:lpstr>
      <vt:lpstr>Review the Three steps to getting prepared:</vt:lpstr>
      <vt:lpstr>Prepare now! GetPrepared.ca  </vt:lpstr>
      <vt:lpstr>PowerPoint Presentation</vt:lpstr>
    </vt:vector>
  </TitlesOfParts>
  <Company>Colin Pates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Temp O'Rary</dc:creator>
  <cp:lastModifiedBy>Amy Timperley</cp:lastModifiedBy>
  <cp:revision>2</cp:revision>
  <dcterms:created xsi:type="dcterms:W3CDTF">2009-03-31T11:57:16Z</dcterms:created>
  <dcterms:modified xsi:type="dcterms:W3CDTF">2024-03-22T16:25:20Z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0x010100AE51AE1F575B314E9C3DE2C7DD30F573</vt:lpwstr>
  </property>
</Properties>
</file>