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firstSlideNum="113" autoCompressPictures="0">
  <p:sldMasterIdLst>
    <p:sldMasterId id="2147483672" r:id="rId1"/>
  </p:sldMasterIdLst>
  <p:notesMasterIdLst>
    <p:notesMasterId r:id="rId20"/>
  </p:notesMasterIdLst>
  <p:handoutMasterIdLst>
    <p:handoutMasterId r:id="rId21"/>
  </p:handoutMasterIdLst>
  <p:sldIdLst>
    <p:sldId id="256" r:id="rId2"/>
    <p:sldId id="366" r:id="rId3"/>
    <p:sldId id="396" r:id="rId4"/>
    <p:sldId id="367" r:id="rId5"/>
    <p:sldId id="257" r:id="rId6"/>
    <p:sldId id="359" r:id="rId7"/>
    <p:sldId id="392" r:id="rId8"/>
    <p:sldId id="360" r:id="rId9"/>
    <p:sldId id="397" r:id="rId10"/>
    <p:sldId id="393" r:id="rId11"/>
    <p:sldId id="362" r:id="rId12"/>
    <p:sldId id="391" r:id="rId13"/>
    <p:sldId id="368" r:id="rId14"/>
    <p:sldId id="369" r:id="rId15"/>
    <p:sldId id="346" r:id="rId16"/>
    <p:sldId id="281" r:id="rId17"/>
    <p:sldId id="363" r:id="rId18"/>
    <p:sldId id="390"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notesView">
  <p:normalViewPr>
    <p:restoredLeft sz="37341"/>
    <p:restoredTop sz="93478"/>
  </p:normalViewPr>
  <p:slideViewPr>
    <p:cSldViewPr snapToGrid="0">
      <p:cViewPr>
        <p:scale>
          <a:sx n="53" d="100"/>
          <a:sy n="53" d="100"/>
        </p:scale>
        <p:origin x="528" y="408"/>
      </p:cViewPr>
      <p:guideLst/>
    </p:cSldViewPr>
  </p:slideViewPr>
  <p:notesTextViewPr>
    <p:cViewPr>
      <p:scale>
        <a:sx n="1" d="1"/>
        <a:sy n="1" d="1"/>
      </p:scale>
      <p:origin x="0" y="0"/>
    </p:cViewPr>
  </p:notesTextViewPr>
  <p:sorterViewPr>
    <p:cViewPr>
      <p:scale>
        <a:sx n="136" d="100"/>
        <a:sy n="136" d="100"/>
      </p:scale>
      <p:origin x="0" y="0"/>
    </p:cViewPr>
  </p:sorterViewPr>
  <p:notesViewPr>
    <p:cSldViewPr snapToGrid="0">
      <p:cViewPr>
        <p:scale>
          <a:sx n="133" d="100"/>
          <a:sy n="133" d="100"/>
        </p:scale>
        <p:origin x="1152" y="-462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8A28602-5470-749D-AC34-24F1F0E3AEB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97C8E2B9-7564-2A50-A871-BBDA48A18C6D}"/>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FC982DA-0735-4844-9741-FE38EB16E7A6}" type="datetime1">
              <a:rPr lang="en-CA" smtClean="0"/>
              <a:t>2025-11-25</a:t>
            </a:fld>
            <a:endParaRPr lang="en-US"/>
          </a:p>
        </p:txBody>
      </p:sp>
      <p:sp>
        <p:nvSpPr>
          <p:cNvPr id="4" name="Footer Placeholder 3">
            <a:extLst>
              <a:ext uri="{FF2B5EF4-FFF2-40B4-BE49-F238E27FC236}">
                <a16:creationId xmlns:a16="http://schemas.microsoft.com/office/drawing/2014/main" id="{56452790-2619-9376-F690-C9D0DF20F52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23D44976-D27A-8BB6-07E8-04AB1B85857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745EFFF-1E0C-8A45-B054-447152F521C8}" type="slidenum">
              <a:rPr lang="en-US" smtClean="0"/>
              <a:t>‹#›</a:t>
            </a:fld>
            <a:endParaRPr lang="en-US"/>
          </a:p>
        </p:txBody>
      </p:sp>
    </p:spTree>
    <p:extLst>
      <p:ext uri="{BB962C8B-B14F-4D97-AF65-F5344CB8AC3E}">
        <p14:creationId xmlns:p14="http://schemas.microsoft.com/office/powerpoint/2010/main" val="417105101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C6A82B1-CDAF-F84C-8916-ECF42F368383}" type="datetime1">
              <a:rPr lang="en-CA" smtClean="0"/>
              <a:t>2025-11-25</a:t>
            </a:fld>
            <a:endParaRPr lang="en-US"/>
          </a:p>
        </p:txBody>
      </p:sp>
      <p:sp>
        <p:nvSpPr>
          <p:cNvPr id="4" name="Slide Image Placeholder 3"/>
          <p:cNvSpPr>
            <a:spLocks noGrp="1" noRot="1" noChangeAspect="1"/>
          </p:cNvSpPr>
          <p:nvPr>
            <p:ph type="sldImg" idx="2"/>
          </p:nvPr>
        </p:nvSpPr>
        <p:spPr>
          <a:xfrm>
            <a:off x="685800" y="1052945"/>
            <a:ext cx="2743200" cy="15430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2964873"/>
            <a:ext cx="5486400" cy="5361709"/>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3CE5796-481D-8849-87DD-71CEF11B2785}" type="slidenum">
              <a:rPr lang="en-US" smtClean="0"/>
              <a:t>‹#›</a:t>
            </a:fld>
            <a:endParaRPr lang="en-US"/>
          </a:p>
        </p:txBody>
      </p:sp>
    </p:spTree>
    <p:extLst>
      <p:ext uri="{BB962C8B-B14F-4D97-AF65-F5344CB8AC3E}">
        <p14:creationId xmlns:p14="http://schemas.microsoft.com/office/powerpoint/2010/main" val="814742840"/>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Times New Roman" panose="02020603050405020304" pitchFamily="18" charset="0"/>
        <a:ea typeface="+mn-ea"/>
        <a:cs typeface="Times New Roman" panose="02020603050405020304" pitchFamily="18" charset="0"/>
      </a:defRPr>
    </a:lvl1pPr>
    <a:lvl2pPr marL="457200" algn="l" defTabSz="914400" rtl="0" eaLnBrk="1" latinLnBrk="0" hangingPunct="1">
      <a:defRPr sz="1200" kern="1200">
        <a:solidFill>
          <a:schemeClr val="tx1"/>
        </a:solidFill>
        <a:latin typeface="Times New Roman" panose="02020603050405020304" pitchFamily="18" charset="0"/>
        <a:ea typeface="+mn-ea"/>
        <a:cs typeface="Times New Roman" panose="02020603050405020304" pitchFamily="18" charset="0"/>
      </a:defRPr>
    </a:lvl2pPr>
    <a:lvl3pPr marL="914400" algn="l" defTabSz="914400" rtl="0" eaLnBrk="1" latinLnBrk="0" hangingPunct="1">
      <a:defRPr sz="1200" kern="1200">
        <a:solidFill>
          <a:schemeClr val="tx1"/>
        </a:solidFill>
        <a:latin typeface="Times New Roman" panose="02020603050405020304" pitchFamily="18" charset="0"/>
        <a:ea typeface="+mn-ea"/>
        <a:cs typeface="Times New Roman" panose="02020603050405020304" pitchFamily="18" charset="0"/>
      </a:defRPr>
    </a:lvl3pPr>
    <a:lvl4pPr marL="1371600" algn="l" defTabSz="914400" rtl="0" eaLnBrk="1" latinLnBrk="0" hangingPunct="1">
      <a:defRPr sz="1200" kern="1200">
        <a:solidFill>
          <a:schemeClr val="tx1"/>
        </a:solidFill>
        <a:latin typeface="Times New Roman" panose="02020603050405020304" pitchFamily="18" charset="0"/>
        <a:ea typeface="+mn-ea"/>
        <a:cs typeface="Times New Roman" panose="02020603050405020304" pitchFamily="18" charset="0"/>
      </a:defRPr>
    </a:lvl4pPr>
    <a:lvl5pPr marL="1828800" algn="l" defTabSz="914400" rtl="0" eaLnBrk="1" latinLnBrk="0" hangingPunct="1">
      <a:defRPr sz="1200" kern="1200">
        <a:solidFill>
          <a:schemeClr val="tx1"/>
        </a:solidFill>
        <a:latin typeface="Times New Roman" panose="02020603050405020304" pitchFamily="18" charset="0"/>
        <a:ea typeface="+mn-ea"/>
        <a:cs typeface="Times New Roman" panose="02020603050405020304" pitchFamily="18"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youtube.com/watch?v=edZCFsB6G7o"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646113" y="461963"/>
            <a:ext cx="2859087" cy="16097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54804" y="2071688"/>
            <a:ext cx="5486400" cy="5479473"/>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CA" dirty="0"/>
          </a:p>
          <a:p>
            <a:pPr marL="0" lvl="0" indent="0" algn="l" rtl="0">
              <a:spcBef>
                <a:spcPts val="0"/>
              </a:spcBef>
              <a:spcAft>
                <a:spcPts val="0"/>
              </a:spcAft>
              <a:buNone/>
            </a:pPr>
            <a:r>
              <a:rPr lang="en-CA" b="1" i="1" u="sng" dirty="0"/>
              <a:t>Pre-meeting</a:t>
            </a:r>
          </a:p>
          <a:p>
            <a:pPr marL="171450" lvl="0" indent="-171450" algn="l" rtl="0">
              <a:spcBef>
                <a:spcPts val="0"/>
              </a:spcBef>
              <a:spcAft>
                <a:spcPts val="0"/>
              </a:spcAft>
              <a:buFont typeface="Arial" panose="020B0604020202020204" pitchFamily="34" charset="0"/>
              <a:buChar char="•"/>
            </a:pPr>
            <a:r>
              <a:rPr lang="en-CA" i="1" dirty="0"/>
              <a:t>Have this slide on screen before participants arrive.</a:t>
            </a:r>
          </a:p>
          <a:p>
            <a:pPr marL="171450" lvl="0" indent="-171450">
              <a:buFont typeface="Arial" panose="020B0604020202020204" pitchFamily="34" charset="0"/>
              <a:buChar char="•"/>
            </a:pPr>
            <a:r>
              <a:rPr lang="en-CA" i="1" dirty="0"/>
              <a:t>Play background music until meeting starts.</a:t>
            </a:r>
          </a:p>
          <a:p>
            <a:pPr marL="0" lvl="0" indent="0" algn="l" rtl="0">
              <a:spcBef>
                <a:spcPts val="0"/>
              </a:spcBef>
              <a:spcAft>
                <a:spcPts val="0"/>
              </a:spcAft>
              <a:buNone/>
            </a:pPr>
            <a:endParaRPr lang="en-CA" b="1" dirty="0"/>
          </a:p>
          <a:p>
            <a:pPr marL="0" lvl="0" indent="0" algn="l" rtl="0">
              <a:spcBef>
                <a:spcPts val="0"/>
              </a:spcBef>
              <a:spcAft>
                <a:spcPts val="0"/>
              </a:spcAft>
              <a:buNone/>
            </a:pPr>
            <a:endParaRPr lang="en-CA" dirty="0"/>
          </a:p>
          <a:p>
            <a:pPr marL="0" lvl="0" indent="0" algn="l" rtl="0">
              <a:spcBef>
                <a:spcPts val="0"/>
              </a:spcBef>
              <a:spcAft>
                <a:spcPts val="0"/>
              </a:spcAft>
              <a:buNone/>
            </a:pPr>
            <a:endParaRPr lang="en-CA" dirty="0"/>
          </a:p>
          <a:p>
            <a:pPr marL="0" lvl="0" indent="0" algn="l" rtl="0">
              <a:spcBef>
                <a:spcPts val="0"/>
              </a:spcBef>
              <a:spcAft>
                <a:spcPts val="0"/>
              </a:spcAft>
              <a:buNone/>
            </a:pPr>
            <a:endParaRPr lang="en-CA" dirty="0"/>
          </a:p>
          <a:p>
            <a:pPr marL="0" lvl="0" indent="0" algn="l" rtl="0">
              <a:spcBef>
                <a:spcPts val="0"/>
              </a:spcBef>
              <a:spcAft>
                <a:spcPts val="0"/>
              </a:spcAft>
              <a:buNone/>
            </a:pPr>
            <a:endParaRPr lang="en-CA" dirty="0"/>
          </a:p>
          <a:p>
            <a:pPr marL="0" lvl="0" indent="0" algn="l" rtl="0">
              <a:spcBef>
                <a:spcPts val="0"/>
              </a:spcBef>
              <a:spcAft>
                <a:spcPts val="0"/>
              </a:spcAft>
              <a:buNone/>
            </a:pPr>
            <a:endParaRPr lang="en-CA" dirty="0"/>
          </a:p>
        </p:txBody>
      </p:sp>
      <p:sp>
        <p:nvSpPr>
          <p:cNvPr id="2" name="Slide Number Placeholder 1">
            <a:extLst>
              <a:ext uri="{FF2B5EF4-FFF2-40B4-BE49-F238E27FC236}">
                <a16:creationId xmlns:a16="http://schemas.microsoft.com/office/drawing/2014/main" id="{CF7A7E0E-1040-4A3B-DA4D-EFDD80626686}"/>
              </a:ext>
            </a:extLst>
          </p:cNvPr>
          <p:cNvSpPr>
            <a:spLocks noGrp="1"/>
          </p:cNvSpPr>
          <p:nvPr>
            <p:ph type="sldNum" sz="quarter" idx="5"/>
          </p:nvPr>
        </p:nvSpPr>
        <p:spPr/>
        <p:txBody>
          <a:bodyPr/>
          <a:lstStyle/>
          <a:p>
            <a:r>
              <a:rPr lang="en-US" dirty="0"/>
              <a:t>113</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465138"/>
            <a:ext cx="2743200" cy="1543050"/>
          </a:xfrm>
        </p:spPr>
      </p:sp>
      <p:sp>
        <p:nvSpPr>
          <p:cNvPr id="3" name="Notes Placeholder 2"/>
          <p:cNvSpPr>
            <a:spLocks noGrp="1"/>
          </p:cNvSpPr>
          <p:nvPr>
            <p:ph type="body" idx="1"/>
          </p:nvPr>
        </p:nvSpPr>
        <p:spPr>
          <a:xfrm>
            <a:off x="685800" y="2008188"/>
            <a:ext cx="5486400" cy="6532838"/>
          </a:xfrm>
        </p:spPr>
        <p:txBody>
          <a:bodyPr/>
          <a:lstStyle/>
          <a:p>
            <a:r>
              <a:rPr lang="en-US" b="1" dirty="0"/>
              <a:t>~ 3 minutes</a:t>
            </a:r>
            <a:endParaRPr lang="en-US" dirty="0"/>
          </a:p>
          <a:p>
            <a:endParaRPr lang="en-US" b="1" dirty="0"/>
          </a:p>
          <a:p>
            <a:r>
              <a:rPr lang="en-US" i="1" dirty="0"/>
              <a:t>Read slide.</a:t>
            </a:r>
            <a:r>
              <a:rPr lang="en-US" baseline="30000" dirty="0"/>
              <a:t>47</a:t>
            </a:r>
          </a:p>
          <a:p>
            <a:endParaRPr lang="en-US" baseline="30000" dirty="0"/>
          </a:p>
          <a:p>
            <a:endParaRPr lang="en-US" baseline="30000" dirty="0"/>
          </a:p>
          <a:p>
            <a:endParaRPr lang="en-US" baseline="30000" dirty="0"/>
          </a:p>
          <a:p>
            <a:endParaRPr lang="en-US" baseline="30000" dirty="0"/>
          </a:p>
          <a:p>
            <a:endParaRPr lang="en-US" baseline="30000" dirty="0"/>
          </a:p>
          <a:p>
            <a:endParaRPr lang="en-US" baseline="30000" dirty="0"/>
          </a:p>
          <a:p>
            <a:endParaRPr lang="en-US" baseline="30000" dirty="0"/>
          </a:p>
          <a:p>
            <a:endParaRPr lang="en-US" baseline="30000" dirty="0"/>
          </a:p>
          <a:p>
            <a:endParaRPr lang="en-US" baseline="30000" dirty="0"/>
          </a:p>
          <a:p>
            <a:endParaRPr lang="en-US" baseline="30000" dirty="0"/>
          </a:p>
          <a:p>
            <a:endParaRPr lang="en-US" baseline="30000" dirty="0"/>
          </a:p>
          <a:p>
            <a:endParaRPr lang="en-US" baseline="30000" dirty="0"/>
          </a:p>
          <a:p>
            <a:endParaRPr lang="en-US" baseline="30000" dirty="0"/>
          </a:p>
          <a:p>
            <a:endParaRPr lang="en-US" baseline="30000" dirty="0"/>
          </a:p>
          <a:p>
            <a:endParaRPr lang="en-US" baseline="30000" dirty="0"/>
          </a:p>
          <a:p>
            <a:endParaRPr lang="en-US" baseline="30000" dirty="0"/>
          </a:p>
          <a:p>
            <a:endParaRPr lang="en-US" baseline="30000" dirty="0"/>
          </a:p>
          <a:p>
            <a:endParaRPr lang="en-US" baseline="30000" dirty="0"/>
          </a:p>
          <a:p>
            <a:endParaRPr lang="en-US" baseline="30000" dirty="0"/>
          </a:p>
          <a:p>
            <a:endParaRPr lang="en-US" baseline="30000" dirty="0"/>
          </a:p>
          <a:p>
            <a:endParaRPr lang="en-US" baseline="30000" dirty="0"/>
          </a:p>
          <a:p>
            <a:endParaRPr lang="en-US" baseline="30000" dirty="0"/>
          </a:p>
          <a:p>
            <a:endParaRPr lang="en-US" baseline="30000" dirty="0"/>
          </a:p>
          <a:p>
            <a:endParaRPr lang="en-US" baseline="30000" dirty="0"/>
          </a:p>
          <a:p>
            <a:endParaRPr lang="en-US" baseline="30000" dirty="0"/>
          </a:p>
          <a:p>
            <a:endParaRPr lang="en-US" baseline="30000" dirty="0"/>
          </a:p>
          <a:p>
            <a:endParaRPr lang="en-US" baseline="30000" dirty="0"/>
          </a:p>
          <a:p>
            <a:endParaRPr lang="en-US" baseline="30000" dirty="0"/>
          </a:p>
          <a:p>
            <a:endParaRPr lang="en-US" baseline="30000" dirty="0"/>
          </a:p>
          <a:p>
            <a:endParaRPr lang="en-US" baseline="30000" dirty="0"/>
          </a:p>
          <a:p>
            <a:endParaRPr lang="en-US" baseline="30000" dirty="0"/>
          </a:p>
          <a:p>
            <a:endParaRPr lang="en-US" baseline="30000" dirty="0"/>
          </a:p>
          <a:p>
            <a:endParaRPr lang="en-US" baseline="30000" dirty="0"/>
          </a:p>
          <a:p>
            <a:endParaRPr lang="en-US" baseline="30000" dirty="0"/>
          </a:p>
          <a:p>
            <a:endParaRPr lang="en-US" baseline="30000" dirty="0"/>
          </a:p>
          <a:p>
            <a:endParaRPr lang="en-US" baseline="30000" dirty="0"/>
          </a:p>
          <a:p>
            <a:endParaRPr lang="en-US" baseline="30000" dirty="0"/>
          </a:p>
          <a:p>
            <a:endParaRPr lang="en-US" baseline="30000" dirty="0"/>
          </a:p>
          <a:p>
            <a:endParaRPr lang="en-US" baseline="30000" dirty="0"/>
          </a:p>
          <a:p>
            <a:endParaRPr lang="en-US" baseline="30000" dirty="0"/>
          </a:p>
          <a:p>
            <a:endParaRPr lang="en-US" baseline="30000" dirty="0"/>
          </a:p>
          <a:p>
            <a:endParaRPr lang="en-US" baseline="30000" dirty="0"/>
          </a:p>
          <a:p>
            <a:endParaRPr lang="en-US" baseline="30000" dirty="0"/>
          </a:p>
          <a:p>
            <a:endParaRPr lang="en-US" baseline="30000" dirty="0"/>
          </a:p>
          <a:p>
            <a:endParaRPr lang="en-US" baseline="30000" dirty="0"/>
          </a:p>
          <a:p>
            <a:pPr indent="177800"/>
            <a:r>
              <a:rPr lang="en-CA" sz="1100" kern="100" baseline="30000" dirty="0">
                <a:ea typeface="Aptos" panose="020B0004020202020204" pitchFamily="34" charset="0"/>
              </a:rPr>
              <a:t>47</a:t>
            </a:r>
            <a:r>
              <a:rPr lang="en-CA" sz="1100" kern="100" dirty="0">
                <a:ea typeface="Aptos" panose="020B0004020202020204" pitchFamily="34" charset="0"/>
              </a:rPr>
              <a:t> Susan Duke, </a:t>
            </a:r>
            <a:r>
              <a:rPr lang="en-CA" sz="1100" i="1" kern="100" dirty="0">
                <a:ea typeface="Aptos" panose="020B0004020202020204" pitchFamily="34" charset="0"/>
              </a:rPr>
              <a:t>Grieving Forward—Embracing Life Beyond Loss.</a:t>
            </a:r>
            <a:r>
              <a:rPr lang="en-CA" sz="1100" kern="100" dirty="0">
                <a:ea typeface="Aptos" panose="020B0004020202020204" pitchFamily="34" charset="0"/>
              </a:rPr>
              <a:t> (New York: Warner Faith, 2006), 111.</a:t>
            </a:r>
          </a:p>
          <a:p>
            <a:endParaRPr lang="en-US" baseline="30000" dirty="0"/>
          </a:p>
          <a:p>
            <a:endParaRPr lang="en-US" b="1" dirty="0"/>
          </a:p>
        </p:txBody>
      </p:sp>
      <p:sp>
        <p:nvSpPr>
          <p:cNvPr id="5" name="Slide Number Placeholder 4">
            <a:extLst>
              <a:ext uri="{FF2B5EF4-FFF2-40B4-BE49-F238E27FC236}">
                <a16:creationId xmlns:a16="http://schemas.microsoft.com/office/drawing/2014/main" id="{3728EE6A-F7A6-AC26-F027-C56FD5D82282}"/>
              </a:ext>
            </a:extLst>
          </p:cNvPr>
          <p:cNvSpPr>
            <a:spLocks noGrp="1"/>
          </p:cNvSpPr>
          <p:nvPr>
            <p:ph type="sldNum" sz="quarter" idx="5"/>
          </p:nvPr>
        </p:nvSpPr>
        <p:spPr/>
        <p:txBody>
          <a:bodyPr/>
          <a:lstStyle/>
          <a:p>
            <a:fld id="{23CE5796-481D-8849-87DD-71CEF11B2785}" type="slidenum">
              <a:rPr lang="en-US" smtClean="0"/>
              <a:t>122</a:t>
            </a:fld>
            <a:endParaRPr lang="en-US"/>
          </a:p>
        </p:txBody>
      </p:sp>
    </p:spTree>
    <p:extLst>
      <p:ext uri="{BB962C8B-B14F-4D97-AF65-F5344CB8AC3E}">
        <p14:creationId xmlns:p14="http://schemas.microsoft.com/office/powerpoint/2010/main" val="13678874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g14784442374_0_8:notes"/>
          <p:cNvSpPr>
            <a:spLocks noGrp="1" noRot="1" noChangeAspect="1"/>
          </p:cNvSpPr>
          <p:nvPr>
            <p:ph type="sldImg" idx="2"/>
          </p:nvPr>
        </p:nvSpPr>
        <p:spPr>
          <a:xfrm>
            <a:off x="698500" y="458788"/>
            <a:ext cx="2859088" cy="16097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14784442374_0_8:notes"/>
          <p:cNvSpPr txBox="1">
            <a:spLocks noGrp="1"/>
          </p:cNvSpPr>
          <p:nvPr>
            <p:ph type="body" idx="1"/>
          </p:nvPr>
        </p:nvSpPr>
        <p:spPr>
          <a:xfrm>
            <a:off x="694309" y="2095454"/>
            <a:ext cx="5469382" cy="6589758"/>
          </a:xfrm>
          <a:prstGeom prst="rect">
            <a:avLst/>
          </a:prstGeom>
        </p:spPr>
        <p:txBody>
          <a:bodyPr spcFirstLastPara="1" wrap="square" lIns="91425" tIns="91425" rIns="91425" bIns="91425" anchor="t" anchorCtr="0">
            <a:noAutofit/>
          </a:bodyPr>
          <a:lstStyle/>
          <a:p>
            <a:r>
              <a:rPr lang="en-US" b="1" dirty="0"/>
              <a:t>~ 10 minutes</a:t>
            </a:r>
          </a:p>
          <a:p>
            <a:endParaRPr lang="en-US" b="1" dirty="0"/>
          </a:p>
          <a:p>
            <a:r>
              <a:rPr lang="en-US" b="1" u="sng" dirty="0"/>
              <a:t>People</a:t>
            </a:r>
          </a:p>
          <a:p>
            <a:r>
              <a:rPr lang="en-US" kern="100" dirty="0">
                <a:effectLst/>
                <a:ea typeface="Aptos" panose="020B0004020202020204" pitchFamily="34" charset="0"/>
              </a:rPr>
              <a:t>Grieving may be––dare I say, will be––challenged by people and what they say or don’t say, what they do or don’t do. For the most part, people do not intend to be unkind in what they say. They just don’t know what to say and are uncomfortable with silence. Nor do they </a:t>
            </a:r>
            <a:r>
              <a:rPr lang="en-US" i="1" kern="100" dirty="0">
                <a:effectLst/>
                <a:ea typeface="Aptos" panose="020B0004020202020204" pitchFamily="34" charset="0"/>
              </a:rPr>
              <a:t>not</a:t>
            </a:r>
            <a:r>
              <a:rPr lang="en-US" kern="100" dirty="0">
                <a:effectLst/>
                <a:ea typeface="Aptos" panose="020B0004020202020204" pitchFamily="34" charset="0"/>
              </a:rPr>
              <a:t> intend to follow through on offers of help. Sometimes they are afraid of getting in the way, or are afraid to be around raw emotions, or just plain get busy and forget or procrastinate, or second guess their best intentions.</a:t>
            </a:r>
            <a:endParaRPr lang="en-CA" kern="100" dirty="0">
              <a:ea typeface="Aptos" panose="020B0004020202020204" pitchFamily="34" charset="0"/>
            </a:endParaRPr>
          </a:p>
          <a:p>
            <a:endParaRPr lang="en-CA" kern="100" dirty="0">
              <a:effectLst/>
              <a:ea typeface="Aptos" panose="020B0004020202020204" pitchFamily="34" charset="0"/>
            </a:endParaRPr>
          </a:p>
          <a:p>
            <a:r>
              <a:rPr lang="en-US" kern="100" dirty="0">
                <a:effectLst/>
                <a:ea typeface="Aptos" panose="020B0004020202020204" pitchFamily="34" charset="0"/>
              </a:rPr>
              <a:t>As well, </a:t>
            </a:r>
            <a:r>
              <a:rPr lang="en-US" i="1" kern="100" dirty="0">
                <a:effectLst/>
                <a:ea typeface="Aptos" panose="020B0004020202020204" pitchFamily="34" charset="0"/>
              </a:rPr>
              <a:t>our</a:t>
            </a:r>
            <a:r>
              <a:rPr lang="en-US" kern="100" dirty="0">
                <a:effectLst/>
                <a:ea typeface="Aptos" panose="020B0004020202020204" pitchFamily="34" charset="0"/>
              </a:rPr>
              <a:t> feelings during grief are more sensitive, and we may read into words/actions of others unintended messages. What once we might have let slip, now puzzles, offends, or hurts us. This is a time when we would be particularly wise to be gracious and forgiving. It does our bodies or minds no good to continuously rehash whatever was said or done.</a:t>
            </a:r>
            <a:endParaRPr lang="en-CA" kern="100" dirty="0">
              <a:ea typeface="Aptos" panose="020B0004020202020204" pitchFamily="34" charset="0"/>
            </a:endParaRPr>
          </a:p>
          <a:p>
            <a:endParaRPr lang="en-CA" kern="100" dirty="0">
              <a:effectLst/>
              <a:ea typeface="Aptos" panose="020B0004020202020204" pitchFamily="34" charset="0"/>
            </a:endParaRPr>
          </a:p>
          <a:p>
            <a:r>
              <a:rPr lang="en-US" dirty="0">
                <a:effectLst/>
                <a:ea typeface="Aptos" panose="020B0004020202020204" pitchFamily="34" charset="0"/>
              </a:rPr>
              <a:t>We’ve talked about some of the factors that influence our grief, such as our attachment to the individual, family patterns, cultural expectations, faith traditions, and circumstances. One of the challenges we face is with people in our own families—their silence, their lack of expression of grief for a shared loss and for us. This can be especially troubling. We wonder, </a:t>
            </a:r>
            <a:r>
              <a:rPr lang="en-US" i="1" dirty="0">
                <a:effectLst/>
                <a:ea typeface="Aptos" panose="020B0004020202020204" pitchFamily="34" charset="0"/>
              </a:rPr>
              <a:t>Don’t they care? How can they have moved on so quickly?</a:t>
            </a:r>
            <a:r>
              <a:rPr lang="en-US" dirty="0">
                <a:effectLst/>
                <a:ea typeface="Aptos" panose="020B0004020202020204" pitchFamily="34" charset="0"/>
              </a:rPr>
              <a:t> and a myriad of other questions, adding more grief to our grief. </a:t>
            </a:r>
          </a:p>
          <a:p>
            <a:endParaRPr lang="en-US" dirty="0"/>
          </a:p>
          <a:p>
            <a:r>
              <a:rPr lang="en-US" dirty="0"/>
              <a:t>It is important to remind ourselves that each person grieves the same loss differently. And within some families, members may tip-toe around each other, unsure whether it is a good or bad time to talk about the loved one, or how they are feeling, etc., afraid to precipitate tears and/or other emotions, even anger and unresolved issues. This can be especially true-–and especially hurtful and confusing—when adult children try to protect the surviving parent or the surviving parent trying to protect the children. As well, one person may be having a ”good” day emotionally and not want to be sucked into another’s ”bad” day. Family members don’t always grieve at the same pace. </a:t>
            </a:r>
          </a:p>
          <a:p>
            <a:endParaRPr lang="en-US" dirty="0"/>
          </a:p>
          <a:p>
            <a:r>
              <a:rPr lang="en-US" dirty="0"/>
              <a:t>Beyond the family circle, there are many other relationships.</a:t>
            </a:r>
          </a:p>
        </p:txBody>
      </p:sp>
      <p:sp>
        <p:nvSpPr>
          <p:cNvPr id="2" name="Slide Number Placeholder 1">
            <a:extLst>
              <a:ext uri="{FF2B5EF4-FFF2-40B4-BE49-F238E27FC236}">
                <a16:creationId xmlns:a16="http://schemas.microsoft.com/office/drawing/2014/main" id="{7BA87CA8-C06A-D1B2-B5E6-227D1C0E9801}"/>
              </a:ext>
            </a:extLst>
          </p:cNvPr>
          <p:cNvSpPr>
            <a:spLocks noGrp="1"/>
          </p:cNvSpPr>
          <p:nvPr>
            <p:ph type="sldNum" sz="quarter" idx="5"/>
          </p:nvPr>
        </p:nvSpPr>
        <p:spPr/>
        <p:txBody>
          <a:bodyPr/>
          <a:lstStyle/>
          <a:p>
            <a:fld id="{23CE5796-481D-8849-87DD-71CEF11B2785}" type="slidenum">
              <a:rPr lang="en-US" smtClean="0"/>
              <a:t>123</a:t>
            </a:fld>
            <a:endParaRPr lang="en-US"/>
          </a:p>
        </p:txBody>
      </p:sp>
    </p:spTree>
    <p:extLst>
      <p:ext uri="{BB962C8B-B14F-4D97-AF65-F5344CB8AC3E}">
        <p14:creationId xmlns:p14="http://schemas.microsoft.com/office/powerpoint/2010/main" val="22756283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469900"/>
            <a:ext cx="2860675" cy="1609725"/>
          </a:xfrm>
        </p:spPr>
      </p:sp>
      <p:sp>
        <p:nvSpPr>
          <p:cNvPr id="3" name="Notes Placeholder 2"/>
          <p:cNvSpPr>
            <a:spLocks noGrp="1"/>
          </p:cNvSpPr>
          <p:nvPr>
            <p:ph type="body" idx="1"/>
          </p:nvPr>
        </p:nvSpPr>
        <p:spPr>
          <a:xfrm>
            <a:off x="685800" y="2080388"/>
            <a:ext cx="5486400" cy="6447386"/>
          </a:xfrm>
        </p:spPr>
        <p:txBody>
          <a:bodyPr/>
          <a:lstStyle/>
          <a:p>
            <a:pPr marR="0">
              <a:spcBef>
                <a:spcPts val="0"/>
              </a:spcBef>
              <a:spcAft>
                <a:spcPts val="0"/>
              </a:spcAft>
            </a:pPr>
            <a:r>
              <a:rPr lang="en-CA" b="1" dirty="0">
                <a:effectLst/>
                <a:ea typeface="MS Mincho" panose="02020609040205080304" pitchFamily="49" charset="-128"/>
              </a:rPr>
              <a:t>~ 5 minutes</a:t>
            </a:r>
          </a:p>
          <a:p>
            <a:pPr marR="0">
              <a:spcBef>
                <a:spcPts val="0"/>
              </a:spcBef>
              <a:spcAft>
                <a:spcPts val="0"/>
              </a:spcAft>
            </a:pPr>
            <a:endParaRPr lang="en-CA" u="sng" dirty="0">
              <a:effectLst/>
              <a:ea typeface="MS Mincho" panose="02020609040205080304" pitchFamily="49" charset="-128"/>
            </a:endParaRPr>
          </a:p>
          <a:p>
            <a:pPr marR="0">
              <a:spcBef>
                <a:spcPts val="0"/>
              </a:spcBef>
              <a:spcAft>
                <a:spcPts val="0"/>
              </a:spcAft>
            </a:pPr>
            <a:r>
              <a:rPr lang="en-CA" b="1" u="sng" dirty="0">
                <a:effectLst/>
                <a:ea typeface="MS Mincho" panose="02020609040205080304" pitchFamily="49" charset="-128"/>
              </a:rPr>
              <a:t>Relationships and Grief</a:t>
            </a:r>
            <a:endParaRPr lang="en-CA" dirty="0">
              <a:effectLst/>
              <a:ea typeface="MS Mincho" panose="02020609040205080304" pitchFamily="49" charset="-128"/>
            </a:endParaRPr>
          </a:p>
          <a:p>
            <a:pPr marR="0">
              <a:spcBef>
                <a:spcPts val="0"/>
              </a:spcBef>
              <a:spcAft>
                <a:spcPts val="0"/>
              </a:spcAft>
            </a:pPr>
            <a:r>
              <a:rPr lang="en-CA" dirty="0">
                <a:effectLst/>
                <a:ea typeface="MS Mincho" panose="02020609040205080304" pitchFamily="49" charset="-128"/>
              </a:rPr>
              <a:t>A few Christmases ago, one of my daughters gave me this puzzle depicting concentric circles within squares. It replicates an abstract piece of art</a:t>
            </a:r>
            <a:r>
              <a:rPr lang="en-CA" dirty="0">
                <a:ea typeface="MS Mincho" panose="02020609040205080304" pitchFamily="49" charset="-128"/>
              </a:rPr>
              <a:t> by famed Russian Wassily Kandinsky. </a:t>
            </a:r>
            <a:r>
              <a:rPr lang="en-CA" dirty="0">
                <a:effectLst/>
                <a:ea typeface="MS Mincho" panose="02020609040205080304" pitchFamily="49" charset="-128"/>
              </a:rPr>
              <a:t>It was a nightmare to put together.</a:t>
            </a:r>
          </a:p>
          <a:p>
            <a:pPr marR="0">
              <a:spcBef>
                <a:spcPts val="0"/>
              </a:spcBef>
              <a:spcAft>
                <a:spcPts val="0"/>
              </a:spcAft>
              <a:tabLst>
                <a:tab pos="354013" algn="l"/>
              </a:tabLst>
            </a:pPr>
            <a:endParaRPr lang="en-CA" dirty="0">
              <a:effectLst/>
              <a:ea typeface="MS Mincho" panose="02020609040205080304" pitchFamily="49" charset="-128"/>
            </a:endParaRPr>
          </a:p>
          <a:p>
            <a:pPr marR="0">
              <a:spcBef>
                <a:spcPts val="0"/>
              </a:spcBef>
              <a:spcAft>
                <a:spcPts val="0"/>
              </a:spcAft>
              <a:tabLst>
                <a:tab pos="354013" algn="l"/>
              </a:tabLst>
            </a:pPr>
            <a:r>
              <a:rPr lang="en-CA" dirty="0">
                <a:effectLst/>
                <a:ea typeface="MS Mincho" panose="02020609040205080304" pitchFamily="49" charset="-128"/>
              </a:rPr>
              <a:t>Our experiences with grief and our relationships are somewhat like these circles—each is different; each is unique. There are many models of concentric—or even eccentric—circles that illustrate our relationships. This is a rather simplistic one:</a:t>
            </a:r>
          </a:p>
          <a:p>
            <a:pPr marR="0">
              <a:spcBef>
                <a:spcPts val="0"/>
              </a:spcBef>
              <a:spcAft>
                <a:spcPts val="0"/>
              </a:spcAft>
            </a:pPr>
            <a:r>
              <a:rPr lang="en-CA" dirty="0">
                <a:effectLst/>
                <a:ea typeface="MS Mincho" panose="02020609040205080304" pitchFamily="49" charset="-128"/>
              </a:rPr>
              <a:t> </a:t>
            </a:r>
          </a:p>
          <a:p>
            <a:pPr marR="0">
              <a:spcBef>
                <a:spcPts val="0"/>
              </a:spcBef>
              <a:spcAft>
                <a:spcPts val="0"/>
              </a:spcAft>
              <a:tabLst>
                <a:tab pos="457200" algn="l"/>
              </a:tabLst>
            </a:pPr>
            <a:r>
              <a:rPr lang="en-CA" dirty="0">
                <a:effectLst/>
                <a:ea typeface="MS Mincho" panose="02020609040205080304" pitchFamily="49" charset="-128"/>
              </a:rPr>
              <a:t>At the very centre, is our dearest, closet attachment/relationship. For </a:t>
            </a:r>
            <a:r>
              <a:rPr lang="en-CA" dirty="0">
                <a:ea typeface="MS Mincho" panose="02020609040205080304" pitchFamily="49" charset="-128"/>
              </a:rPr>
              <a:t>some, that may be God. </a:t>
            </a:r>
            <a:r>
              <a:rPr lang="en-CA" dirty="0">
                <a:effectLst/>
                <a:ea typeface="MS Mincho" panose="02020609040205080304" pitchFamily="49" charset="-128"/>
              </a:rPr>
              <a:t>Spreading out from there are</a:t>
            </a:r>
          </a:p>
          <a:p>
            <a:pPr marR="0" lvl="0" indent="-161925">
              <a:spcBef>
                <a:spcPts val="0"/>
              </a:spcBef>
              <a:spcAft>
                <a:spcPts val="0"/>
              </a:spcAft>
              <a:buFont typeface="Symbol" pitchFamily="2" charset="2"/>
              <a:buChar char=""/>
              <a:tabLst>
                <a:tab pos="457200" algn="l"/>
              </a:tabLst>
            </a:pPr>
            <a:r>
              <a:rPr lang="en-CA" dirty="0">
                <a:effectLst/>
                <a:ea typeface="MS Mincho" panose="02020609040205080304" pitchFamily="49" charset="-128"/>
              </a:rPr>
              <a:t>intimate relationships with parents, spouse, children, siblings and relatives.</a:t>
            </a:r>
          </a:p>
          <a:p>
            <a:pPr marR="0">
              <a:spcBef>
                <a:spcPts val="0"/>
              </a:spcBef>
              <a:spcAft>
                <a:spcPts val="0"/>
              </a:spcAft>
              <a:tabLst>
                <a:tab pos="457200" algn="l"/>
              </a:tabLst>
            </a:pPr>
            <a:endParaRPr lang="en-CA" dirty="0">
              <a:effectLst/>
              <a:ea typeface="MS Mincho" panose="02020609040205080304" pitchFamily="49" charset="-128"/>
            </a:endParaRPr>
          </a:p>
          <a:p>
            <a:pPr marR="0">
              <a:spcBef>
                <a:spcPts val="0"/>
              </a:spcBef>
              <a:spcAft>
                <a:spcPts val="0"/>
              </a:spcAft>
              <a:tabLst>
                <a:tab pos="457200" algn="l"/>
              </a:tabLst>
            </a:pPr>
            <a:r>
              <a:rPr lang="en-CA" dirty="0">
                <a:effectLst/>
                <a:ea typeface="MS Mincho" panose="02020609040205080304" pitchFamily="49" charset="-128"/>
              </a:rPr>
              <a:t>Beyond those circles are the ones with</a:t>
            </a:r>
          </a:p>
          <a:p>
            <a:pPr marR="0" lvl="0" indent="-161925">
              <a:spcBef>
                <a:spcPts val="0"/>
              </a:spcBef>
              <a:spcAft>
                <a:spcPts val="0"/>
              </a:spcAft>
              <a:buFont typeface="Symbol" pitchFamily="2" charset="2"/>
              <a:buChar char=""/>
              <a:tabLst>
                <a:tab pos="457200" algn="l"/>
              </a:tabLst>
            </a:pPr>
            <a:r>
              <a:rPr lang="en-CA" dirty="0">
                <a:effectLst/>
                <a:ea typeface="MS Mincho" panose="02020609040205080304" pitchFamily="49" charset="-128"/>
              </a:rPr>
              <a:t>close friends, then</a:t>
            </a:r>
          </a:p>
          <a:p>
            <a:pPr marR="0" lvl="0" indent="-161925">
              <a:spcBef>
                <a:spcPts val="0"/>
              </a:spcBef>
              <a:spcAft>
                <a:spcPts val="0"/>
              </a:spcAft>
              <a:buFont typeface="Symbol" pitchFamily="2" charset="2"/>
              <a:buChar char=""/>
              <a:tabLst>
                <a:tab pos="457200" algn="l"/>
              </a:tabLst>
            </a:pPr>
            <a:r>
              <a:rPr lang="en-CA" dirty="0">
                <a:effectLst/>
                <a:ea typeface="MS Mincho" panose="02020609040205080304" pitchFamily="49" charset="-128"/>
              </a:rPr>
              <a:t>neighbours, colleagues and acquaintances, and then</a:t>
            </a:r>
          </a:p>
          <a:p>
            <a:pPr marR="0" lvl="0" indent="-161925">
              <a:spcBef>
                <a:spcPts val="0"/>
              </a:spcBef>
              <a:spcAft>
                <a:spcPts val="0"/>
              </a:spcAft>
              <a:buFont typeface="Symbol" pitchFamily="2" charset="2"/>
              <a:buChar char=""/>
              <a:tabLst>
                <a:tab pos="457200" algn="l"/>
              </a:tabLst>
            </a:pPr>
            <a:r>
              <a:rPr lang="en-CA" dirty="0">
                <a:effectLst/>
                <a:ea typeface="MS Mincho" panose="02020609040205080304" pitchFamily="49" charset="-128"/>
              </a:rPr>
              <a:t>strangers.</a:t>
            </a:r>
          </a:p>
          <a:p>
            <a:pPr marR="0" lvl="0" indent="-161925">
              <a:spcBef>
                <a:spcPts val="0"/>
              </a:spcBef>
              <a:spcAft>
                <a:spcPts val="0"/>
              </a:spcAft>
              <a:buFont typeface="Symbol" pitchFamily="2" charset="2"/>
              <a:buChar char=""/>
              <a:tabLst>
                <a:tab pos="457200" algn="l"/>
              </a:tabLst>
            </a:pPr>
            <a:endParaRPr lang="en-CA" dirty="0">
              <a:ea typeface="MS Mincho" panose="02020609040205080304" pitchFamily="49" charset="-128"/>
            </a:endParaRPr>
          </a:p>
          <a:p>
            <a:pPr marR="0" lvl="0">
              <a:spcBef>
                <a:spcPts val="0"/>
              </a:spcBef>
              <a:spcAft>
                <a:spcPts val="0"/>
              </a:spcAft>
              <a:tabLst>
                <a:tab pos="457200" algn="l"/>
              </a:tabLst>
            </a:pPr>
            <a:r>
              <a:rPr lang="en-CA" dirty="0">
                <a:ea typeface="MS Mincho" panose="02020609040205080304" pitchFamily="49" charset="-128"/>
              </a:rPr>
              <a:t>Not all of our circles will be the same. For some of us, some relatives may be in the outer circles and friends in the inner circles.</a:t>
            </a:r>
            <a:endParaRPr lang="en-CA" dirty="0">
              <a:effectLst/>
              <a:ea typeface="MS Mincho" panose="02020609040205080304" pitchFamily="49" charset="-128"/>
            </a:endParaRPr>
          </a:p>
          <a:p>
            <a:pPr marR="0">
              <a:spcBef>
                <a:spcPts val="0"/>
              </a:spcBef>
              <a:spcAft>
                <a:spcPts val="0"/>
              </a:spcAft>
            </a:pPr>
            <a:r>
              <a:rPr lang="en-CA" dirty="0">
                <a:effectLst/>
                <a:ea typeface="MS Mincho" panose="02020609040205080304" pitchFamily="49" charset="-128"/>
              </a:rPr>
              <a:t> </a:t>
            </a:r>
          </a:p>
          <a:p>
            <a:pPr marR="0">
              <a:spcBef>
                <a:spcPts val="0"/>
              </a:spcBef>
              <a:spcAft>
                <a:spcPts val="0"/>
              </a:spcAft>
            </a:pPr>
            <a:r>
              <a:rPr lang="en-CA" dirty="0">
                <a:effectLst/>
                <a:ea typeface="MS Mincho" panose="02020609040205080304" pitchFamily="49" charset="-128"/>
              </a:rPr>
              <a:t>During my husband’s journey with pancreatic cancer, our circles of relationships tightened around us. Family gathered close and visited often, even from afar. Close friends became closer. Neighbours, colleagues and casual acquaintances drew close and journeyed with us. And strangers—medical personnel, others that heard of our situation (including 15 “angels of the night”)—helped to lift our load. </a:t>
            </a:r>
            <a:endParaRPr lang="en-CA" dirty="0">
              <a:ea typeface="MS Mincho" panose="02020609040205080304" pitchFamily="49" charset="-128"/>
            </a:endParaRPr>
          </a:p>
          <a:p>
            <a:pPr marR="0">
              <a:spcBef>
                <a:spcPts val="0"/>
              </a:spcBef>
              <a:spcAft>
                <a:spcPts val="0"/>
              </a:spcAft>
            </a:pPr>
            <a:endParaRPr lang="en-CA" dirty="0">
              <a:effectLst/>
              <a:ea typeface="MS Mincho" panose="02020609040205080304" pitchFamily="49" charset="-128"/>
            </a:endParaRPr>
          </a:p>
          <a:p>
            <a:pPr marR="0">
              <a:spcBef>
                <a:spcPts val="0"/>
              </a:spcBef>
              <a:spcAft>
                <a:spcPts val="0"/>
              </a:spcAft>
            </a:pPr>
            <a:r>
              <a:rPr lang="en-CA" dirty="0">
                <a:effectLst/>
                <a:ea typeface="MS Mincho" panose="02020609040205080304" pitchFamily="49" charset="-128"/>
              </a:rPr>
              <a:t>After he died, these circles of relationships began to relax and loosen—they weren’t so tight, so attentive, so present in the day-to-day. The people in them called or dropped by less often—some because the journey with us was only for a season, others because the relationship now seemed awkward, others because of geographic distance, and some for reasons unknown to me.</a:t>
            </a:r>
          </a:p>
          <a:p>
            <a:pPr marR="0">
              <a:spcBef>
                <a:spcPts val="0"/>
              </a:spcBef>
              <a:spcAft>
                <a:spcPts val="0"/>
              </a:spcAft>
            </a:pPr>
            <a:endParaRPr lang="en-CA" dirty="0">
              <a:effectLst/>
              <a:ea typeface="MS Mincho" panose="02020609040205080304" pitchFamily="49" charset="-128"/>
            </a:endParaRPr>
          </a:p>
          <a:p>
            <a:endParaRPr lang="en-US" dirty="0"/>
          </a:p>
        </p:txBody>
      </p:sp>
      <p:sp>
        <p:nvSpPr>
          <p:cNvPr id="5" name="Slide Number Placeholder 4">
            <a:extLst>
              <a:ext uri="{FF2B5EF4-FFF2-40B4-BE49-F238E27FC236}">
                <a16:creationId xmlns:a16="http://schemas.microsoft.com/office/drawing/2014/main" id="{CCF37003-0791-F148-6A8D-CA97DC9783B0}"/>
              </a:ext>
            </a:extLst>
          </p:cNvPr>
          <p:cNvSpPr>
            <a:spLocks noGrp="1"/>
          </p:cNvSpPr>
          <p:nvPr>
            <p:ph type="sldNum" sz="quarter" idx="5"/>
          </p:nvPr>
        </p:nvSpPr>
        <p:spPr/>
        <p:txBody>
          <a:bodyPr/>
          <a:lstStyle/>
          <a:p>
            <a:fld id="{23CE5796-481D-8849-87DD-71CEF11B2785}" type="slidenum">
              <a:rPr lang="en-US" smtClean="0"/>
              <a:t>124</a:t>
            </a:fld>
            <a:endParaRPr lang="en-US"/>
          </a:p>
        </p:txBody>
      </p:sp>
    </p:spTree>
    <p:extLst>
      <p:ext uri="{BB962C8B-B14F-4D97-AF65-F5344CB8AC3E}">
        <p14:creationId xmlns:p14="http://schemas.microsoft.com/office/powerpoint/2010/main" val="12044533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463550"/>
            <a:ext cx="2860675" cy="1609725"/>
          </a:xfrm>
        </p:spPr>
      </p:sp>
      <p:sp>
        <p:nvSpPr>
          <p:cNvPr id="3" name="Notes Placeholder 2"/>
          <p:cNvSpPr>
            <a:spLocks noGrp="1"/>
          </p:cNvSpPr>
          <p:nvPr>
            <p:ph type="body" idx="1"/>
          </p:nvPr>
        </p:nvSpPr>
        <p:spPr>
          <a:xfrm>
            <a:off x="685800" y="2099538"/>
            <a:ext cx="5486400" cy="6484938"/>
          </a:xfrm>
        </p:spPr>
        <p:txBody>
          <a:bodyPr/>
          <a:lstStyle/>
          <a:p>
            <a:pPr marL="0" marR="0"/>
            <a:r>
              <a:rPr lang="en-CA" b="1" dirty="0">
                <a:effectLst/>
                <a:ea typeface="MS Mincho" panose="02020609040205080304" pitchFamily="49" charset="-128"/>
              </a:rPr>
              <a:t>~ 5 minutes</a:t>
            </a:r>
          </a:p>
          <a:p>
            <a:pPr marL="0" marR="0"/>
            <a:endParaRPr lang="en-CA" b="1" kern="100" dirty="0">
              <a:ea typeface="MS Mincho" panose="02020609040205080304" pitchFamily="49" charset="-128"/>
            </a:endParaRPr>
          </a:p>
          <a:p>
            <a:pPr marL="0" marR="0"/>
            <a:r>
              <a:rPr lang="en-CA" kern="100" dirty="0">
                <a:effectLst/>
                <a:ea typeface="Aptos" panose="020B0004020202020204" pitchFamily="34" charset="0"/>
              </a:rPr>
              <a:t>Rather than getting upset because people that promised to call or come around hadn’t, I chose to believe that God was orchestrating all of this for my good––and chose to be thankful for the ones that did. God did this, I believe, to allow me time and space to grieve, to process my pain, to allow me time to gain new strength and insight.</a:t>
            </a:r>
          </a:p>
          <a:p>
            <a:pPr marL="0" marR="0"/>
            <a:endParaRPr lang="en-CA" kern="100" dirty="0">
              <a:ea typeface="Aptos" panose="020B0004020202020204" pitchFamily="34" charset="0"/>
            </a:endParaRPr>
          </a:p>
          <a:p>
            <a:pPr marL="0" marR="0"/>
            <a:r>
              <a:rPr lang="en-CA" kern="100" dirty="0">
                <a:effectLst/>
                <a:ea typeface="Aptos" panose="020B0004020202020204" pitchFamily="34" charset="0"/>
              </a:rPr>
              <a:t>Though I am at times surprised that some people have moved to the outer circles, I am equally surprised by those that have moved closer and the many new friends that have entered my circles of relationships.</a:t>
            </a:r>
          </a:p>
          <a:p>
            <a:pPr marL="0" marR="0"/>
            <a:endParaRPr lang="en-CA" kern="100" dirty="0">
              <a:ea typeface="Aptos" panose="020B0004020202020204" pitchFamily="34" charset="0"/>
            </a:endParaRPr>
          </a:p>
          <a:p>
            <a:pPr marL="0" marR="0"/>
            <a:r>
              <a:rPr lang="en-CA" kern="100" dirty="0">
                <a:effectLst/>
                <a:ea typeface="Aptos" panose="020B0004020202020204" pitchFamily="34" charset="0"/>
              </a:rPr>
              <a:t>Ruth Bell Graham says: “Thoughts will lead you in circles. Silence will bring you back to your centre.”</a:t>
            </a:r>
            <a:r>
              <a:rPr lang="en-CA" kern="100" baseline="30000" dirty="0">
                <a:effectLst/>
                <a:ea typeface="Aptos" panose="020B0004020202020204" pitchFamily="34" charset="0"/>
              </a:rPr>
              <a:t>48</a:t>
            </a:r>
            <a:r>
              <a:rPr lang="en-CA" kern="100" dirty="0">
                <a:effectLst/>
                <a:ea typeface="Aptos" panose="020B0004020202020204" pitchFamily="34" charset="0"/>
              </a:rPr>
              <a:t> And I would add, that as our centre becomes whole, so will our relationships. But the picture will change—it will be a different pattern than before.</a:t>
            </a:r>
          </a:p>
          <a:p>
            <a:pPr marL="0" marR="0" algn="just">
              <a:buNone/>
            </a:pPr>
            <a:r>
              <a:rPr lang="en-US" b="1" u="none" strike="noStrike" kern="100" dirty="0">
                <a:effectLst/>
                <a:ea typeface="Aptos" panose="020B0004020202020204" pitchFamily="34" charset="0"/>
              </a:rPr>
              <a:t> </a:t>
            </a:r>
            <a:endParaRPr lang="en-CA" kern="100" dirty="0">
              <a:effectLst/>
              <a:ea typeface="Aptos" panose="020B0004020202020204" pitchFamily="34" charset="0"/>
            </a:endParaRPr>
          </a:p>
          <a:p>
            <a:pPr marL="0" marR="0" algn="just">
              <a:buNone/>
            </a:pPr>
            <a:r>
              <a:rPr lang="en-US" b="1" u="sng" kern="100" dirty="0">
                <a:effectLst/>
                <a:ea typeface="Aptos" panose="020B0004020202020204" pitchFamily="34" charset="0"/>
              </a:rPr>
              <a:t>What helps</a:t>
            </a:r>
          </a:p>
          <a:p>
            <a:pPr marL="0" marR="0" algn="just">
              <a:buNone/>
            </a:pPr>
            <a:r>
              <a:rPr lang="en-US" kern="100" dirty="0">
                <a:effectLst/>
                <a:ea typeface="Aptos" panose="020B0004020202020204" pitchFamily="34" charset="0"/>
              </a:rPr>
              <a:t>In looking at our many and varied relationships, we need to cut others some slack. We are better off to give the benefit of the doubt at all times, but especially during grief when we are so much more sensitive to comments/actions of others. </a:t>
            </a:r>
            <a:r>
              <a:rPr lang="en-CA" kern="100" dirty="0">
                <a:effectLst/>
                <a:ea typeface="Aptos" panose="020B0004020202020204" pitchFamily="34" charset="0"/>
              </a:rPr>
              <a:t>A New Testament writer named James gives wise counsel for dealing with people: </a:t>
            </a:r>
            <a:r>
              <a:rPr lang="en-CA" i="1" kern="100" dirty="0">
                <a:effectLst/>
                <a:ea typeface="Aptos" panose="020B0004020202020204" pitchFamily="34" charset="0"/>
              </a:rPr>
              <a:t>(move to next slide)</a:t>
            </a:r>
            <a:endParaRPr lang="en-CA" kern="100" dirty="0">
              <a:effectLst/>
              <a:ea typeface="Aptos" panose="020B0004020202020204" pitchFamily="34" charset="0"/>
            </a:endParaRPr>
          </a:p>
          <a:p>
            <a:pPr marL="0" marR="0" algn="ctr">
              <a:buNone/>
            </a:pPr>
            <a:endParaRPr lang="en-US" i="1" kern="100" dirty="0">
              <a:effectLst/>
              <a:ea typeface="Aptos" panose="020B0004020202020204" pitchFamily="34" charset="0"/>
            </a:endParaRPr>
          </a:p>
          <a:p>
            <a:pPr marL="0" marR="0" algn="ctr"/>
            <a:r>
              <a:rPr lang="en-CA" kern="100" dirty="0">
                <a:effectLst/>
                <a:ea typeface="Aptos" panose="020B0004020202020204" pitchFamily="34" charset="0"/>
              </a:rPr>
              <a:t> </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pPr indent="177800"/>
            <a:r>
              <a:rPr lang="en-US" sz="1100" baseline="30000" dirty="0"/>
              <a:t>48 </a:t>
            </a:r>
            <a:r>
              <a:rPr lang="en-US" sz="1100" dirty="0"/>
              <a:t>Ruth Bell Graham. </a:t>
            </a:r>
            <a:r>
              <a:rPr lang="en-US" sz="1100" dirty="0">
                <a:highlight>
                  <a:srgbClr val="FFFF00"/>
                </a:highlight>
              </a:rPr>
              <a:t>____.</a:t>
            </a:r>
            <a:endParaRPr lang="en-US" sz="1100" baseline="30000" dirty="0">
              <a:highlight>
                <a:srgbClr val="FFFF00"/>
              </a:highlight>
            </a:endParaRPr>
          </a:p>
        </p:txBody>
      </p:sp>
      <p:sp>
        <p:nvSpPr>
          <p:cNvPr id="5" name="Slide Number Placeholder 4">
            <a:extLst>
              <a:ext uri="{FF2B5EF4-FFF2-40B4-BE49-F238E27FC236}">
                <a16:creationId xmlns:a16="http://schemas.microsoft.com/office/drawing/2014/main" id="{76D8FC4E-0F56-FF55-E6E2-EFC2BC565F98}"/>
              </a:ext>
            </a:extLst>
          </p:cNvPr>
          <p:cNvSpPr>
            <a:spLocks noGrp="1"/>
          </p:cNvSpPr>
          <p:nvPr>
            <p:ph type="sldNum" sz="quarter" idx="5"/>
          </p:nvPr>
        </p:nvSpPr>
        <p:spPr/>
        <p:txBody>
          <a:bodyPr/>
          <a:lstStyle/>
          <a:p>
            <a:fld id="{23CE5796-481D-8849-87DD-71CEF11B2785}" type="slidenum">
              <a:rPr lang="en-US" smtClean="0"/>
              <a:t>125</a:t>
            </a:fld>
            <a:endParaRPr lang="en-US"/>
          </a:p>
        </p:txBody>
      </p:sp>
    </p:spTree>
    <p:extLst>
      <p:ext uri="{BB962C8B-B14F-4D97-AF65-F5344CB8AC3E}">
        <p14:creationId xmlns:p14="http://schemas.microsoft.com/office/powerpoint/2010/main" val="7791117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79450" y="474663"/>
            <a:ext cx="2860675" cy="1609725"/>
          </a:xfrm>
        </p:spPr>
      </p:sp>
      <p:sp>
        <p:nvSpPr>
          <p:cNvPr id="3" name="TextBox 2">
            <a:extLst>
              <a:ext uri="{FF2B5EF4-FFF2-40B4-BE49-F238E27FC236}">
                <a16:creationId xmlns:a16="http://schemas.microsoft.com/office/drawing/2014/main" id="{BA074077-1D66-6634-C8EE-1BE73AC0C3BB}"/>
              </a:ext>
            </a:extLst>
          </p:cNvPr>
          <p:cNvSpPr txBox="1"/>
          <p:nvPr/>
        </p:nvSpPr>
        <p:spPr>
          <a:xfrm>
            <a:off x="689776" y="2092339"/>
            <a:ext cx="5474860" cy="646331"/>
          </a:xfrm>
          <a:prstGeom prst="rect">
            <a:avLst/>
          </a:prstGeom>
          <a:noFill/>
        </p:spPr>
        <p:txBody>
          <a:bodyPr wrap="square" rtlCol="0">
            <a:spAutoFit/>
          </a:bodyPr>
          <a:lstStyle/>
          <a:p>
            <a:r>
              <a:rPr lang="en-US" sz="1200" b="1" dirty="0">
                <a:latin typeface="Times New Roman" panose="02020603050405020304" pitchFamily="18" charset="0"/>
                <a:cs typeface="Times New Roman" panose="02020603050405020304" pitchFamily="18" charset="0"/>
              </a:rPr>
              <a:t>~ 2 minutes</a:t>
            </a:r>
          </a:p>
          <a:p>
            <a:endParaRPr lang="en-US" sz="1200" b="1" dirty="0">
              <a:latin typeface="Times New Roman" panose="02020603050405020304" pitchFamily="18" charset="0"/>
              <a:cs typeface="Times New Roman" panose="02020603050405020304" pitchFamily="18" charset="0"/>
            </a:endParaRPr>
          </a:p>
          <a:p>
            <a:r>
              <a:rPr lang="en-US" sz="1200" i="1" dirty="0">
                <a:latin typeface="Times New Roman" panose="02020603050405020304" pitchFamily="18" charset="0"/>
                <a:cs typeface="Times New Roman" panose="02020603050405020304" pitchFamily="18" charset="0"/>
              </a:rPr>
              <a:t>Read verse.</a:t>
            </a:r>
          </a:p>
        </p:txBody>
      </p:sp>
      <p:sp>
        <p:nvSpPr>
          <p:cNvPr id="5" name="Slide Number Placeholder 4">
            <a:extLst>
              <a:ext uri="{FF2B5EF4-FFF2-40B4-BE49-F238E27FC236}">
                <a16:creationId xmlns:a16="http://schemas.microsoft.com/office/drawing/2014/main" id="{DFCAD195-8905-C560-7395-B7323D232094}"/>
              </a:ext>
            </a:extLst>
          </p:cNvPr>
          <p:cNvSpPr>
            <a:spLocks noGrp="1"/>
          </p:cNvSpPr>
          <p:nvPr>
            <p:ph type="sldNum" sz="quarter" idx="5"/>
          </p:nvPr>
        </p:nvSpPr>
        <p:spPr/>
        <p:txBody>
          <a:bodyPr/>
          <a:lstStyle/>
          <a:p>
            <a:fld id="{23CE5796-481D-8849-87DD-71CEF11B2785}" type="slidenum">
              <a:rPr lang="en-US" smtClean="0"/>
              <a:t>126</a:t>
            </a:fld>
            <a:endParaRPr lang="en-US"/>
          </a:p>
        </p:txBody>
      </p:sp>
    </p:spTree>
    <p:extLst>
      <p:ext uri="{BB962C8B-B14F-4D97-AF65-F5344CB8AC3E}">
        <p14:creationId xmlns:p14="http://schemas.microsoft.com/office/powerpoint/2010/main" val="7449250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6913" y="474663"/>
            <a:ext cx="2860675" cy="1609725"/>
          </a:xfrm>
        </p:spPr>
      </p:sp>
      <p:sp>
        <p:nvSpPr>
          <p:cNvPr id="3" name="Notes Placeholder 2"/>
          <p:cNvSpPr>
            <a:spLocks noGrp="1"/>
          </p:cNvSpPr>
          <p:nvPr>
            <p:ph type="body" idx="1"/>
          </p:nvPr>
        </p:nvSpPr>
        <p:spPr>
          <a:xfrm>
            <a:off x="686217" y="2100136"/>
            <a:ext cx="5547423" cy="5361709"/>
          </a:xfrm>
        </p:spPr>
        <p:txBody>
          <a:bodyPr/>
          <a:lstStyle/>
          <a:p>
            <a:r>
              <a:rPr lang="en-US" b="1" dirty="0"/>
              <a:t>~ 5 minutes</a:t>
            </a:r>
          </a:p>
          <a:p>
            <a:endParaRPr lang="en-US" b="1" dirty="0"/>
          </a:p>
          <a:p>
            <a:r>
              <a:rPr lang="en-US" dirty="0"/>
              <a:t>What questions has tonight’s session raised?</a:t>
            </a:r>
          </a:p>
          <a:p>
            <a:endParaRPr lang="en-US" dirty="0"/>
          </a:p>
          <a:p>
            <a:r>
              <a:rPr lang="en-US" dirty="0"/>
              <a:t>What stands out for you from tonight’s presentation?</a:t>
            </a:r>
          </a:p>
        </p:txBody>
      </p:sp>
      <p:sp>
        <p:nvSpPr>
          <p:cNvPr id="5" name="Slide Number Placeholder 4">
            <a:extLst>
              <a:ext uri="{FF2B5EF4-FFF2-40B4-BE49-F238E27FC236}">
                <a16:creationId xmlns:a16="http://schemas.microsoft.com/office/drawing/2014/main" id="{2A2CA384-DC37-A8F9-3D84-828BDEAA84DE}"/>
              </a:ext>
            </a:extLst>
          </p:cNvPr>
          <p:cNvSpPr>
            <a:spLocks noGrp="1"/>
          </p:cNvSpPr>
          <p:nvPr>
            <p:ph type="sldNum" sz="quarter" idx="5"/>
          </p:nvPr>
        </p:nvSpPr>
        <p:spPr/>
        <p:txBody>
          <a:bodyPr/>
          <a:lstStyle/>
          <a:p>
            <a:fld id="{23CE5796-481D-8849-87DD-71CEF11B2785}" type="slidenum">
              <a:rPr lang="en-US" smtClean="0"/>
              <a:t>127</a:t>
            </a:fld>
            <a:endParaRPr lang="en-US"/>
          </a:p>
        </p:txBody>
      </p:sp>
    </p:spTree>
    <p:extLst>
      <p:ext uri="{BB962C8B-B14F-4D97-AF65-F5344CB8AC3E}">
        <p14:creationId xmlns:p14="http://schemas.microsoft.com/office/powerpoint/2010/main" val="6051227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g14784442374_1_13:notes"/>
          <p:cNvSpPr>
            <a:spLocks noGrp="1" noRot="1" noChangeAspect="1"/>
          </p:cNvSpPr>
          <p:nvPr>
            <p:ph type="sldImg" idx="2"/>
          </p:nvPr>
        </p:nvSpPr>
        <p:spPr>
          <a:xfrm>
            <a:off x="669925" y="481013"/>
            <a:ext cx="2860675" cy="16097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6" name="Google Shape;146;g14784442374_1_13:notes"/>
          <p:cNvSpPr txBox="1">
            <a:spLocks noGrp="1"/>
          </p:cNvSpPr>
          <p:nvPr>
            <p:ph type="body" idx="1"/>
          </p:nvPr>
        </p:nvSpPr>
        <p:spPr>
          <a:xfrm>
            <a:off x="665045" y="2094802"/>
            <a:ext cx="5516299" cy="5700712"/>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CA" dirty="0">
              <a:latin typeface="Times New Roman" panose="02020603050405020304" pitchFamily="18" charset="0"/>
              <a:cs typeface="Times New Roman" panose="02020603050405020304" pitchFamily="18" charset="0"/>
            </a:endParaRPr>
          </a:p>
          <a:p>
            <a:pPr marL="0" lvl="0" indent="0" algn="l" rtl="0">
              <a:spcBef>
                <a:spcPts val="0"/>
              </a:spcBef>
              <a:spcAft>
                <a:spcPts val="0"/>
              </a:spcAft>
              <a:buNone/>
            </a:pPr>
            <a:endParaRPr lang="en-CA" dirty="0">
              <a:latin typeface="Times New Roman" panose="02020603050405020304" pitchFamily="18" charset="0"/>
              <a:cs typeface="Times New Roman" panose="02020603050405020304" pitchFamily="18" charset="0"/>
            </a:endParaRPr>
          </a:p>
          <a:p>
            <a:pPr marL="0" lvl="0" indent="0" algn="l" rtl="0">
              <a:spcBef>
                <a:spcPts val="0"/>
              </a:spcBef>
              <a:spcAft>
                <a:spcPts val="0"/>
              </a:spcAft>
              <a:buNone/>
            </a:pPr>
            <a:endParaRPr dirty="0">
              <a:latin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id="{ACC759DE-BE66-005A-7815-342729DB5630}"/>
              </a:ext>
            </a:extLst>
          </p:cNvPr>
          <p:cNvSpPr txBox="1"/>
          <p:nvPr/>
        </p:nvSpPr>
        <p:spPr>
          <a:xfrm>
            <a:off x="676656" y="2090738"/>
            <a:ext cx="5504688" cy="6324808"/>
          </a:xfrm>
          <a:prstGeom prst="rect">
            <a:avLst/>
          </a:prstGeom>
          <a:noFill/>
        </p:spPr>
        <p:txBody>
          <a:bodyPr wrap="square" rtlCol="0">
            <a:spAutoFit/>
          </a:bodyPr>
          <a:lstStyle/>
          <a:p>
            <a:r>
              <a:rPr lang="en-US" sz="1200" b="1" dirty="0">
                <a:latin typeface="Times New Roman" panose="02020603050405020304" pitchFamily="18" charset="0"/>
                <a:cs typeface="Times New Roman" panose="02020603050405020304" pitchFamily="18" charset="0"/>
              </a:rPr>
              <a:t>~ 2 minutes</a:t>
            </a:r>
          </a:p>
          <a:p>
            <a:endParaRPr lang="en-US" sz="1200" b="1"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Encourage participants to do each week’s journal assignment, noting the benefits:</a:t>
            </a:r>
          </a:p>
          <a:p>
            <a:pPr marL="171450" indent="-171450">
              <a:buFont typeface="Arial" panose="020B0604020202020204" pitchFamily="34" charset="0"/>
              <a:buChar char="•"/>
            </a:pPr>
            <a:r>
              <a:rPr lang="en-US" sz="1200" dirty="0">
                <a:latin typeface="Times New Roman" panose="02020603050405020304" pitchFamily="18" charset="0"/>
                <a:cs typeface="Times New Roman" panose="02020603050405020304" pitchFamily="18" charset="0"/>
              </a:rPr>
              <a:t>Journaling helps express what the heart feels.</a:t>
            </a:r>
          </a:p>
          <a:p>
            <a:pPr marL="171450" indent="-171450">
              <a:buFont typeface="Arial" panose="020B0604020202020204" pitchFamily="34" charset="0"/>
              <a:buChar char="•"/>
            </a:pPr>
            <a:r>
              <a:rPr lang="en-US" sz="1200" dirty="0">
                <a:latin typeface="Times New Roman" panose="02020603050405020304" pitchFamily="18" charset="0"/>
                <a:cs typeface="Times New Roman" panose="02020603050405020304" pitchFamily="18" charset="0"/>
              </a:rPr>
              <a:t>It encourages self-awareness.</a:t>
            </a:r>
          </a:p>
          <a:p>
            <a:pPr marL="171450" indent="-171450">
              <a:buFont typeface="Arial" panose="020B0604020202020204" pitchFamily="34" charset="0"/>
              <a:buChar char="•"/>
            </a:pPr>
            <a:r>
              <a:rPr lang="en-US" sz="1200" dirty="0">
                <a:latin typeface="Times New Roman" panose="02020603050405020304" pitchFamily="18" charset="0"/>
                <a:cs typeface="Times New Roman" panose="02020603050405020304" pitchFamily="18" charset="0"/>
              </a:rPr>
              <a:t>It is a safe tool for expressing one’s inner thoughts, anger, and frustrations.</a:t>
            </a:r>
          </a:p>
          <a:p>
            <a:pPr marL="171450" indent="-171450">
              <a:buFont typeface="Arial" panose="020B0604020202020204" pitchFamily="34" charset="0"/>
              <a:buChar char="•"/>
            </a:pPr>
            <a:r>
              <a:rPr lang="en-US" sz="1200" dirty="0">
                <a:latin typeface="Times New Roman" panose="02020603050405020304" pitchFamily="18" charset="0"/>
                <a:cs typeface="Times New Roman" panose="02020603050405020304" pitchFamily="18" charset="0"/>
              </a:rPr>
              <a:t>Research shows that it decreases blood pressure and improves one’s mood.</a:t>
            </a:r>
            <a:r>
              <a:rPr lang="en-US" sz="1200" baseline="30000" dirty="0">
                <a:latin typeface="Times New Roman" panose="02020603050405020304" pitchFamily="18" charset="0"/>
                <a:cs typeface="Times New Roman" panose="02020603050405020304" pitchFamily="18" charset="0"/>
              </a:rPr>
              <a:t>49</a:t>
            </a:r>
            <a:r>
              <a:rPr lang="en-US" sz="1200" dirty="0">
                <a:latin typeface="Times New Roman" panose="02020603050405020304" pitchFamily="18" charset="0"/>
                <a:cs typeface="Times New Roman" panose="02020603050405020304" pitchFamily="18" charset="0"/>
              </a:rPr>
              <a:t> </a:t>
            </a:r>
          </a:p>
          <a:p>
            <a:pPr marL="171450" indent="-171450">
              <a:buFont typeface="Arial" panose="020B0604020202020204" pitchFamily="34" charset="0"/>
              <a:buChar char="•"/>
            </a:pPr>
            <a:endParaRPr lang="en-US" sz="1200" dirty="0">
              <a:latin typeface="Times New Roman" panose="02020603050405020304" pitchFamily="18" charset="0"/>
              <a:cs typeface="Times New Roman" panose="02020603050405020304" pitchFamily="18" charset="0"/>
            </a:endParaRPr>
          </a:p>
          <a:p>
            <a:pPr marL="171450" indent="-171450">
              <a:buFont typeface="Arial" panose="020B0604020202020204" pitchFamily="34" charset="0"/>
              <a:buChar char="•"/>
            </a:pPr>
            <a:endParaRPr lang="en-US" sz="1200" dirty="0">
              <a:latin typeface="Times New Roman" panose="02020603050405020304" pitchFamily="18" charset="0"/>
              <a:cs typeface="Times New Roman" panose="02020603050405020304" pitchFamily="18" charset="0"/>
            </a:endParaRPr>
          </a:p>
          <a:p>
            <a:pPr marL="171450" indent="-171450">
              <a:buFont typeface="Arial" panose="020B0604020202020204" pitchFamily="34" charset="0"/>
              <a:buChar char="•"/>
            </a:pPr>
            <a:endParaRPr lang="en-US" sz="1200" dirty="0">
              <a:latin typeface="Times New Roman" panose="02020603050405020304" pitchFamily="18" charset="0"/>
              <a:cs typeface="Times New Roman" panose="02020603050405020304" pitchFamily="18" charset="0"/>
            </a:endParaRPr>
          </a:p>
          <a:p>
            <a:pPr marL="171450" indent="-171450">
              <a:buFont typeface="Arial" panose="020B0604020202020204" pitchFamily="34" charset="0"/>
              <a:buChar char="•"/>
            </a:pPr>
            <a:endParaRPr lang="en-US" sz="1200" dirty="0">
              <a:latin typeface="Times New Roman" panose="02020603050405020304" pitchFamily="18" charset="0"/>
              <a:cs typeface="Times New Roman" panose="02020603050405020304" pitchFamily="18" charset="0"/>
            </a:endParaRPr>
          </a:p>
          <a:p>
            <a:pPr marL="171450" indent="-171450">
              <a:buFont typeface="Arial" panose="020B0604020202020204" pitchFamily="34" charset="0"/>
              <a:buChar char="•"/>
            </a:pPr>
            <a:endParaRPr lang="en-US" sz="1200" dirty="0">
              <a:latin typeface="Times New Roman" panose="02020603050405020304" pitchFamily="18" charset="0"/>
              <a:cs typeface="Times New Roman" panose="02020603050405020304" pitchFamily="18" charset="0"/>
            </a:endParaRPr>
          </a:p>
          <a:p>
            <a:pPr marL="171450" indent="-171450">
              <a:buFont typeface="Arial" panose="020B0604020202020204" pitchFamily="34" charset="0"/>
              <a:buChar char="•"/>
            </a:pPr>
            <a:endParaRPr lang="en-US" sz="1200" dirty="0">
              <a:latin typeface="Times New Roman" panose="02020603050405020304" pitchFamily="18" charset="0"/>
              <a:cs typeface="Times New Roman" panose="02020603050405020304" pitchFamily="18" charset="0"/>
            </a:endParaRPr>
          </a:p>
          <a:p>
            <a:pPr marL="171450" indent="-171450">
              <a:buFont typeface="Arial" panose="020B0604020202020204" pitchFamily="34" charset="0"/>
              <a:buChar char="•"/>
            </a:pPr>
            <a:endParaRPr lang="en-US" sz="1200" dirty="0">
              <a:latin typeface="Times New Roman" panose="02020603050405020304" pitchFamily="18" charset="0"/>
              <a:cs typeface="Times New Roman" panose="02020603050405020304" pitchFamily="18" charset="0"/>
            </a:endParaRPr>
          </a:p>
          <a:p>
            <a:pPr marL="171450" indent="-171450">
              <a:buFont typeface="Arial" panose="020B0604020202020204" pitchFamily="34" charset="0"/>
              <a:buChar char="•"/>
            </a:pPr>
            <a:endParaRPr lang="en-US" sz="1200" dirty="0">
              <a:latin typeface="Times New Roman" panose="02020603050405020304" pitchFamily="18" charset="0"/>
              <a:cs typeface="Times New Roman" panose="02020603050405020304" pitchFamily="18" charset="0"/>
            </a:endParaRPr>
          </a:p>
          <a:p>
            <a:pPr marL="171450" indent="-171450">
              <a:buFont typeface="Arial" panose="020B0604020202020204" pitchFamily="34" charset="0"/>
              <a:buChar char="•"/>
            </a:pPr>
            <a:endParaRPr lang="en-US" sz="1200" dirty="0">
              <a:latin typeface="Times New Roman" panose="02020603050405020304" pitchFamily="18" charset="0"/>
              <a:cs typeface="Times New Roman" panose="02020603050405020304" pitchFamily="18" charset="0"/>
            </a:endParaRPr>
          </a:p>
          <a:p>
            <a:pPr marL="171450" indent="-171450">
              <a:buFont typeface="Arial" panose="020B0604020202020204" pitchFamily="34" charset="0"/>
              <a:buChar char="•"/>
            </a:pPr>
            <a:endParaRPr lang="en-US" sz="1200" dirty="0">
              <a:latin typeface="Times New Roman" panose="02020603050405020304" pitchFamily="18" charset="0"/>
              <a:cs typeface="Times New Roman" panose="02020603050405020304" pitchFamily="18" charset="0"/>
            </a:endParaRPr>
          </a:p>
          <a:p>
            <a:pPr marL="171450" indent="-171450">
              <a:buFont typeface="Arial" panose="020B0604020202020204" pitchFamily="34" charset="0"/>
              <a:buChar char="•"/>
            </a:pPr>
            <a:endParaRPr lang="en-US" sz="1200" dirty="0">
              <a:latin typeface="Times New Roman" panose="02020603050405020304" pitchFamily="18" charset="0"/>
              <a:cs typeface="Times New Roman" panose="02020603050405020304" pitchFamily="18" charset="0"/>
            </a:endParaRPr>
          </a:p>
          <a:p>
            <a:pPr marL="171450" indent="-171450">
              <a:buFont typeface="Arial" panose="020B0604020202020204" pitchFamily="34" charset="0"/>
              <a:buChar char="•"/>
            </a:pPr>
            <a:endParaRPr lang="en-US" sz="1200" dirty="0">
              <a:latin typeface="Times New Roman" panose="02020603050405020304" pitchFamily="18" charset="0"/>
              <a:cs typeface="Times New Roman" panose="02020603050405020304" pitchFamily="18" charset="0"/>
            </a:endParaRPr>
          </a:p>
          <a:p>
            <a:pPr marL="171450" indent="-171450">
              <a:buFont typeface="Arial" panose="020B0604020202020204" pitchFamily="34" charset="0"/>
              <a:buChar char="•"/>
            </a:pPr>
            <a:endParaRPr lang="en-US" sz="1200" dirty="0">
              <a:latin typeface="Times New Roman" panose="02020603050405020304" pitchFamily="18" charset="0"/>
              <a:cs typeface="Times New Roman" panose="02020603050405020304" pitchFamily="18" charset="0"/>
            </a:endParaRPr>
          </a:p>
          <a:p>
            <a:pPr marL="171450" indent="-171450">
              <a:buFont typeface="Arial" panose="020B0604020202020204" pitchFamily="34" charset="0"/>
              <a:buChar char="•"/>
            </a:pPr>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pPr marL="171450" indent="-171450">
              <a:buFont typeface="Arial" panose="020B0604020202020204" pitchFamily="34" charset="0"/>
              <a:buChar char="•"/>
            </a:pPr>
            <a:endParaRPr lang="en-US" sz="1200" dirty="0">
              <a:latin typeface="Times New Roman" panose="02020603050405020304" pitchFamily="18" charset="0"/>
              <a:cs typeface="Times New Roman" panose="02020603050405020304" pitchFamily="18" charset="0"/>
            </a:endParaRPr>
          </a:p>
          <a:p>
            <a:pPr indent="179388"/>
            <a:r>
              <a:rPr lang="en-US" sz="1100" baseline="30000" dirty="0">
                <a:latin typeface="Times New Roman" panose="02020603050405020304" pitchFamily="18" charset="0"/>
                <a:cs typeface="Times New Roman" panose="02020603050405020304" pitchFamily="18" charset="0"/>
              </a:rPr>
              <a:t>49 </a:t>
            </a:r>
            <a:r>
              <a:rPr lang="en-US" sz="1100" dirty="0">
                <a:latin typeface="Times New Roman" panose="02020603050405020304" pitchFamily="18" charset="0"/>
                <a:cs typeface="Times New Roman" panose="02020603050405020304" pitchFamily="18" charset="0"/>
              </a:rPr>
              <a:t>https://</a:t>
            </a:r>
            <a:r>
              <a:rPr lang="en-US" sz="1100" dirty="0" err="1">
                <a:latin typeface="Times New Roman" panose="02020603050405020304" pitchFamily="18" charset="0"/>
                <a:cs typeface="Times New Roman" panose="02020603050405020304" pitchFamily="18" charset="0"/>
              </a:rPr>
              <a:t>positivepsychology.com</a:t>
            </a:r>
            <a:r>
              <a:rPr lang="en-US" sz="1100" dirty="0">
                <a:latin typeface="Times New Roman" panose="02020603050405020304" pitchFamily="18" charset="0"/>
                <a:cs typeface="Times New Roman" panose="02020603050405020304" pitchFamily="18" charset="0"/>
              </a:rPr>
              <a:t>/benefits-of-journaling/#:~:text=Journaling%20enhances %20mental%20clarity%20%26%20emotional,setting%2C%20creativity%20%26%20overall%20wellbeing, accessed Sept 4, 2025.</a:t>
            </a:r>
          </a:p>
        </p:txBody>
      </p:sp>
      <p:sp>
        <p:nvSpPr>
          <p:cNvPr id="3" name="Slide Number Placeholder 2">
            <a:extLst>
              <a:ext uri="{FF2B5EF4-FFF2-40B4-BE49-F238E27FC236}">
                <a16:creationId xmlns:a16="http://schemas.microsoft.com/office/drawing/2014/main" id="{0F1E1C7D-2EDD-1B9B-5F31-3FD1E93855CA}"/>
              </a:ext>
            </a:extLst>
          </p:cNvPr>
          <p:cNvSpPr>
            <a:spLocks noGrp="1"/>
          </p:cNvSpPr>
          <p:nvPr>
            <p:ph type="sldNum" sz="quarter" idx="5"/>
          </p:nvPr>
        </p:nvSpPr>
        <p:spPr/>
        <p:txBody>
          <a:bodyPr/>
          <a:lstStyle/>
          <a:p>
            <a:fld id="{23CE5796-481D-8849-87DD-71CEF11B2785}" type="slidenum">
              <a:rPr lang="en-US" smtClean="0"/>
              <a:t>128</a:t>
            </a:fld>
            <a:endParaRPr lang="en-US"/>
          </a:p>
        </p:txBody>
      </p:sp>
    </p:spTree>
    <p:extLst>
      <p:ext uri="{BB962C8B-B14F-4D97-AF65-F5344CB8AC3E}">
        <p14:creationId xmlns:p14="http://schemas.microsoft.com/office/powerpoint/2010/main" val="30933163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77863" y="481013"/>
            <a:ext cx="2862262" cy="1609725"/>
          </a:xfrm>
        </p:spPr>
      </p:sp>
      <p:sp>
        <p:nvSpPr>
          <p:cNvPr id="3" name="Notes Placeholder 2"/>
          <p:cNvSpPr>
            <a:spLocks noGrp="1"/>
          </p:cNvSpPr>
          <p:nvPr>
            <p:ph type="body" idx="1"/>
          </p:nvPr>
        </p:nvSpPr>
        <p:spPr>
          <a:xfrm>
            <a:off x="686499" y="2101596"/>
            <a:ext cx="5482653" cy="5857875"/>
          </a:xfrm>
        </p:spPr>
        <p:txBody>
          <a:bodyPr/>
          <a:lstStyle/>
          <a:p>
            <a:pPr>
              <a:buNone/>
            </a:pPr>
            <a:r>
              <a:rPr lang="en-US" sz="1200" b="1" dirty="0">
                <a:latin typeface="Times New Roman" panose="02020603050405020304" pitchFamily="18" charset="0"/>
                <a:cs typeface="Times New Roman" panose="02020603050405020304" pitchFamily="18" charset="0"/>
              </a:rPr>
              <a:t>~ 1 minute</a:t>
            </a:r>
            <a:endParaRPr lang="en-US" sz="1200" dirty="0">
              <a:latin typeface="Times New Roman" panose="02020603050405020304" pitchFamily="18" charset="0"/>
              <a:cs typeface="Times New Roman" panose="02020603050405020304" pitchFamily="18" charset="0"/>
            </a:endParaRPr>
          </a:p>
          <a:p>
            <a:pPr>
              <a:buNone/>
            </a:pPr>
            <a:endParaRPr lang="en-US" sz="1200" b="1" dirty="0">
              <a:latin typeface="Times New Roman" panose="02020603050405020304" pitchFamily="18" charset="0"/>
              <a:cs typeface="Times New Roman" panose="02020603050405020304" pitchFamily="18" charset="0"/>
            </a:endParaRPr>
          </a:p>
          <a:p>
            <a:pPr>
              <a:buNone/>
            </a:pPr>
            <a:r>
              <a:rPr lang="en-US" sz="1200" dirty="0">
                <a:latin typeface="Times New Roman" panose="02020603050405020304" pitchFamily="18" charset="0"/>
                <a:cs typeface="Times New Roman" panose="02020603050405020304" pitchFamily="18" charset="0"/>
              </a:rPr>
              <a:t>After noting next week’s continuation of the challenges of grief, introduce video.</a:t>
            </a:r>
          </a:p>
        </p:txBody>
      </p:sp>
      <p:sp>
        <p:nvSpPr>
          <p:cNvPr id="4" name="Slide Number Placeholder 3">
            <a:extLst>
              <a:ext uri="{FF2B5EF4-FFF2-40B4-BE49-F238E27FC236}">
                <a16:creationId xmlns:a16="http://schemas.microsoft.com/office/drawing/2014/main" id="{2AAA2D7E-3518-27E7-59D7-96FF781AFAB3}"/>
              </a:ext>
            </a:extLst>
          </p:cNvPr>
          <p:cNvSpPr>
            <a:spLocks noGrp="1"/>
          </p:cNvSpPr>
          <p:nvPr>
            <p:ph type="sldNum" sz="quarter" idx="5"/>
          </p:nvPr>
        </p:nvSpPr>
        <p:spPr/>
        <p:txBody>
          <a:bodyPr/>
          <a:lstStyle/>
          <a:p>
            <a:fld id="{23CE5796-481D-8849-87DD-71CEF11B2785}" type="slidenum">
              <a:rPr lang="en-US" smtClean="0"/>
              <a:t>129</a:t>
            </a:fld>
            <a:endParaRPr lang="en-US"/>
          </a:p>
        </p:txBody>
      </p:sp>
    </p:spTree>
    <p:extLst>
      <p:ext uri="{BB962C8B-B14F-4D97-AF65-F5344CB8AC3E}">
        <p14:creationId xmlns:p14="http://schemas.microsoft.com/office/powerpoint/2010/main" val="9709961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8500" y="469900"/>
            <a:ext cx="2860675" cy="1609725"/>
          </a:xfrm>
        </p:spPr>
      </p:sp>
      <p:sp>
        <p:nvSpPr>
          <p:cNvPr id="3" name="Notes Placeholder 2"/>
          <p:cNvSpPr>
            <a:spLocks noGrp="1"/>
          </p:cNvSpPr>
          <p:nvPr>
            <p:ph type="body" idx="1"/>
          </p:nvPr>
        </p:nvSpPr>
        <p:spPr>
          <a:xfrm>
            <a:off x="697992" y="2072005"/>
            <a:ext cx="5486400" cy="6488899"/>
          </a:xfrm>
        </p:spPr>
        <p:txBody>
          <a:bodyPr/>
          <a:lstStyle/>
          <a:p>
            <a:r>
              <a:rPr lang="en-US" b="1" dirty="0"/>
              <a:t>~ 4 minutes</a:t>
            </a:r>
          </a:p>
          <a:p>
            <a:endParaRPr lang="en-US" dirty="0"/>
          </a:p>
          <a:p>
            <a:r>
              <a:rPr lang="en-US" i="1" dirty="0"/>
              <a:t>Remind participants that we can take our challenges, including our frustrations with others, to God in prayer.</a:t>
            </a:r>
          </a:p>
          <a:p>
            <a:endParaRPr lang="en-US" dirty="0"/>
          </a:p>
          <a:p>
            <a:r>
              <a:rPr lang="en-US" dirty="0"/>
              <a:t>Play video, </a:t>
            </a:r>
            <a:r>
              <a:rPr lang="en-US" i="1" dirty="0"/>
              <a:t>Hear My Cry, Oh Lord. Attend unto My Prayer.</a:t>
            </a:r>
            <a:r>
              <a:rPr lang="en-US" baseline="30000" dirty="0"/>
              <a:t>50</a:t>
            </a:r>
          </a:p>
          <a:p>
            <a:endParaRPr lang="en-US" dirty="0"/>
          </a:p>
          <a:p>
            <a:r>
              <a:rPr lang="en-US" dirty="0"/>
              <a:t>(An alternative video: </a:t>
            </a:r>
            <a:r>
              <a:rPr lang="en-US" i="1" dirty="0"/>
              <a:t>God Is Bigger than Any Mountain</a:t>
            </a:r>
            <a:endParaRPr lang="en-US" dirty="0"/>
          </a:p>
          <a:p>
            <a:r>
              <a:rPr lang="en-US" dirty="0">
                <a:hlinkClick r:id="rId3">
                  <a:extLst>
                    <a:ext uri="{A12FA001-AC4F-418D-AE19-62706E023703}">
                      <ahyp:hlinkClr xmlns:ahyp="http://schemas.microsoft.com/office/drawing/2018/hyperlinkcolor" val="tx"/>
                    </a:ext>
                  </a:extLst>
                </a:hlinkClick>
              </a:rPr>
              <a:t>https://www.youtube.com/watch?v=edZCFsB6G7o</a:t>
            </a:r>
            <a:r>
              <a:rPr lang="en-US" dirty="0"/>
              <a:t>.)</a:t>
            </a:r>
          </a:p>
          <a:p>
            <a:endParaRPr lang="en-US" dirty="0"/>
          </a:p>
          <a:p>
            <a:r>
              <a:rPr lang="en-US" b="1" dirty="0"/>
              <a:t>Pray</a:t>
            </a:r>
          </a:p>
          <a:p>
            <a:r>
              <a:rPr lang="en-US" i="1" dirty="0"/>
              <a:t>Jesus, help us to give to you the memories of circumstances, places, and people that trouble our hearts and minds. Lift the weight of these from our shoulders so that we can move forward in this grief journey. Amen.</a:t>
            </a:r>
          </a:p>
          <a:p>
            <a:endParaRPr lang="en-US" dirty="0"/>
          </a:p>
          <a:p>
            <a:endParaRPr lang="en-US" dirty="0"/>
          </a:p>
          <a:p>
            <a:endParaRPr lang="en-US" sz="1200" b="1" dirty="0">
              <a:latin typeface="Times New Roman" panose="02020603050405020304" pitchFamily="18" charset="0"/>
              <a:cs typeface="Times New Roman" panose="02020603050405020304" pitchFamily="18" charset="0"/>
            </a:endParaRPr>
          </a:p>
          <a:p>
            <a:endParaRPr lang="en-US" b="1" dirty="0"/>
          </a:p>
          <a:p>
            <a:endParaRPr lang="en-US" sz="1200" b="1" dirty="0">
              <a:latin typeface="Times New Roman" panose="02020603050405020304" pitchFamily="18" charset="0"/>
              <a:cs typeface="Times New Roman" panose="02020603050405020304" pitchFamily="18" charset="0"/>
            </a:endParaRPr>
          </a:p>
          <a:p>
            <a:endParaRPr lang="en-US" b="1" dirty="0"/>
          </a:p>
          <a:p>
            <a:endParaRPr lang="en-US" sz="1200" b="1" dirty="0">
              <a:latin typeface="Times New Roman" panose="02020603050405020304" pitchFamily="18" charset="0"/>
              <a:cs typeface="Times New Roman" panose="02020603050405020304" pitchFamily="18" charset="0"/>
            </a:endParaRPr>
          </a:p>
          <a:p>
            <a:endParaRPr lang="en-US" b="1" dirty="0"/>
          </a:p>
          <a:p>
            <a:endParaRPr lang="en-US" sz="1200" b="1" dirty="0">
              <a:latin typeface="Times New Roman" panose="02020603050405020304" pitchFamily="18" charset="0"/>
              <a:cs typeface="Times New Roman" panose="02020603050405020304" pitchFamily="18" charset="0"/>
            </a:endParaRPr>
          </a:p>
          <a:p>
            <a:endParaRPr lang="en-US" b="1" dirty="0"/>
          </a:p>
          <a:p>
            <a:endParaRPr lang="en-US" sz="1200" b="1" dirty="0">
              <a:latin typeface="Times New Roman" panose="02020603050405020304" pitchFamily="18" charset="0"/>
              <a:cs typeface="Times New Roman" panose="02020603050405020304" pitchFamily="18" charset="0"/>
            </a:endParaRPr>
          </a:p>
          <a:p>
            <a:endParaRPr lang="en-US" b="1" dirty="0"/>
          </a:p>
          <a:p>
            <a:endParaRPr lang="en-US" sz="1200" b="1" dirty="0">
              <a:latin typeface="Times New Roman" panose="02020603050405020304" pitchFamily="18" charset="0"/>
              <a:cs typeface="Times New Roman" panose="02020603050405020304" pitchFamily="18" charset="0"/>
            </a:endParaRPr>
          </a:p>
          <a:p>
            <a:endParaRPr lang="en-US" b="1" dirty="0"/>
          </a:p>
          <a:p>
            <a:endParaRPr lang="en-US" sz="1200" b="1" dirty="0">
              <a:latin typeface="Times New Roman" panose="02020603050405020304" pitchFamily="18" charset="0"/>
              <a:cs typeface="Times New Roman" panose="02020603050405020304" pitchFamily="18" charset="0"/>
            </a:endParaRPr>
          </a:p>
          <a:p>
            <a:endParaRPr lang="en-US" b="1" dirty="0"/>
          </a:p>
          <a:p>
            <a:endParaRPr lang="en-US" sz="1200" b="1" dirty="0">
              <a:latin typeface="Times New Roman" panose="02020603050405020304" pitchFamily="18" charset="0"/>
              <a:cs typeface="Times New Roman" panose="02020603050405020304" pitchFamily="18" charset="0"/>
            </a:endParaRPr>
          </a:p>
          <a:p>
            <a:endParaRPr lang="en-US" b="1" dirty="0"/>
          </a:p>
          <a:p>
            <a:endParaRPr lang="en-US" sz="1200" b="1" dirty="0">
              <a:latin typeface="Times New Roman" panose="02020603050405020304" pitchFamily="18" charset="0"/>
              <a:cs typeface="Times New Roman" panose="02020603050405020304" pitchFamily="18" charset="0"/>
            </a:endParaRPr>
          </a:p>
          <a:p>
            <a:endParaRPr lang="en-US" sz="1200" b="1" dirty="0">
              <a:latin typeface="Times New Roman" panose="02020603050405020304" pitchFamily="18" charset="0"/>
              <a:cs typeface="Times New Roman" panose="02020603050405020304" pitchFamily="18" charset="0"/>
            </a:endParaRPr>
          </a:p>
          <a:p>
            <a:pPr indent="177800"/>
            <a:r>
              <a:rPr lang="en-US" sz="1100" baseline="30000" dirty="0"/>
              <a:t>50 </a:t>
            </a:r>
            <a:r>
              <a:rPr lang="en-US" sz="1100" dirty="0"/>
              <a:t>Maranatha Singers, https://</a:t>
            </a:r>
            <a:r>
              <a:rPr lang="en-US" sz="1100" dirty="0" err="1"/>
              <a:t>www.youtube.com</a:t>
            </a:r>
            <a:r>
              <a:rPr lang="en-US" sz="1100" dirty="0"/>
              <a:t>/</a:t>
            </a:r>
            <a:r>
              <a:rPr lang="en-US" sz="1100" dirty="0" err="1"/>
              <a:t>watch?v</a:t>
            </a:r>
            <a:r>
              <a:rPr lang="en-US" sz="1100" dirty="0"/>
              <a:t>=Hj4SyA7mpJk.</a:t>
            </a:r>
          </a:p>
          <a:p>
            <a:endParaRPr lang="en-US" baseline="30000" dirty="0"/>
          </a:p>
        </p:txBody>
      </p:sp>
      <p:sp>
        <p:nvSpPr>
          <p:cNvPr id="5" name="Slide Number Placeholder 4">
            <a:extLst>
              <a:ext uri="{FF2B5EF4-FFF2-40B4-BE49-F238E27FC236}">
                <a16:creationId xmlns:a16="http://schemas.microsoft.com/office/drawing/2014/main" id="{03ADBB0C-AE0F-B575-3F30-A0A57199A7A6}"/>
              </a:ext>
            </a:extLst>
          </p:cNvPr>
          <p:cNvSpPr>
            <a:spLocks noGrp="1"/>
          </p:cNvSpPr>
          <p:nvPr>
            <p:ph type="sldNum" sz="quarter" idx="5"/>
          </p:nvPr>
        </p:nvSpPr>
        <p:spPr/>
        <p:txBody>
          <a:bodyPr/>
          <a:lstStyle/>
          <a:p>
            <a:fld id="{23CE5796-481D-8849-87DD-71CEF11B2785}" type="slidenum">
              <a:rPr lang="en-US" smtClean="0"/>
              <a:t>130</a:t>
            </a:fld>
            <a:endParaRPr lang="en-US"/>
          </a:p>
        </p:txBody>
      </p:sp>
    </p:spTree>
    <p:extLst>
      <p:ext uri="{BB962C8B-B14F-4D97-AF65-F5344CB8AC3E}">
        <p14:creationId xmlns:p14="http://schemas.microsoft.com/office/powerpoint/2010/main" val="11880000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0563" y="458788"/>
            <a:ext cx="2862262" cy="1609725"/>
          </a:xfrm>
        </p:spPr>
      </p:sp>
      <p:sp>
        <p:nvSpPr>
          <p:cNvPr id="3" name="Notes Placeholder 2"/>
          <p:cNvSpPr>
            <a:spLocks noGrp="1"/>
          </p:cNvSpPr>
          <p:nvPr>
            <p:ph type="body" idx="1"/>
          </p:nvPr>
        </p:nvSpPr>
        <p:spPr>
          <a:xfrm>
            <a:off x="685800" y="2068513"/>
            <a:ext cx="5486400" cy="5361709"/>
          </a:xfrm>
        </p:spPr>
        <p:txBody>
          <a:bodyPr/>
          <a:lstStyle/>
          <a:p>
            <a:r>
              <a:rPr lang="en-US" b="1" dirty="0"/>
              <a:t>~ 15 minutes</a:t>
            </a:r>
          </a:p>
          <a:p>
            <a:endParaRPr lang="en-US" b="1" dirty="0"/>
          </a:p>
          <a:p>
            <a:r>
              <a:rPr lang="en-US" b="1" u="sng" dirty="0"/>
              <a:t>Begin meeting</a:t>
            </a:r>
          </a:p>
          <a:p>
            <a:r>
              <a:rPr lang="en-US" i="1" dirty="0"/>
              <a:t>Welcome everyone.</a:t>
            </a:r>
          </a:p>
          <a:p>
            <a:endParaRPr lang="en-US" i="1" dirty="0"/>
          </a:p>
          <a:p>
            <a:r>
              <a:rPr lang="en-US" i="1" dirty="0"/>
              <a:t>Invite participants to “ketchup” on their week.</a:t>
            </a:r>
          </a:p>
          <a:p>
            <a:endParaRPr lang="en-US" i="1" dirty="0"/>
          </a:p>
          <a:p>
            <a:r>
              <a:rPr lang="en-US" i="1" dirty="0"/>
              <a:t>Invite one person to share a picture, memento, or special memory.</a:t>
            </a:r>
          </a:p>
          <a:p>
            <a:endParaRPr lang="en-US" i="1" dirty="0"/>
          </a:p>
          <a:p>
            <a:r>
              <a:rPr lang="en-US" i="1" dirty="0"/>
              <a:t>Afterwards, remind participants that each week one (or two, depending on group size) person will be invited to share about their loved one, as they are comfortable.</a:t>
            </a:r>
          </a:p>
          <a:p>
            <a:endParaRPr lang="en-US" dirty="0"/>
          </a:p>
          <a:p>
            <a:r>
              <a:rPr lang="en-US" b="1" dirty="0"/>
              <a:t>Pray.</a:t>
            </a:r>
          </a:p>
          <a:p>
            <a:endParaRPr lang="en-US" dirty="0"/>
          </a:p>
          <a:p>
            <a:endParaRPr lang="en-US" dirty="0"/>
          </a:p>
        </p:txBody>
      </p:sp>
      <p:sp>
        <p:nvSpPr>
          <p:cNvPr id="5" name="Slide Number Placeholder 4">
            <a:extLst>
              <a:ext uri="{FF2B5EF4-FFF2-40B4-BE49-F238E27FC236}">
                <a16:creationId xmlns:a16="http://schemas.microsoft.com/office/drawing/2014/main" id="{45FFBFE4-8106-EA5C-05C3-0EA28B3AE7B1}"/>
              </a:ext>
            </a:extLst>
          </p:cNvPr>
          <p:cNvSpPr>
            <a:spLocks noGrp="1"/>
          </p:cNvSpPr>
          <p:nvPr>
            <p:ph type="sldNum" sz="quarter" idx="5"/>
          </p:nvPr>
        </p:nvSpPr>
        <p:spPr/>
        <p:txBody>
          <a:bodyPr/>
          <a:lstStyle/>
          <a:p>
            <a:fld id="{23CE5796-481D-8849-87DD-71CEF11B2785}" type="slidenum">
              <a:rPr lang="en-US" smtClean="0"/>
              <a:t>114</a:t>
            </a:fld>
            <a:endParaRPr lang="en-US"/>
          </a:p>
        </p:txBody>
      </p:sp>
    </p:spTree>
    <p:extLst>
      <p:ext uri="{BB962C8B-B14F-4D97-AF65-F5344CB8AC3E}">
        <p14:creationId xmlns:p14="http://schemas.microsoft.com/office/powerpoint/2010/main" val="7219875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592138"/>
            <a:ext cx="2743200" cy="1543050"/>
          </a:xfrm>
        </p:spPr>
      </p:sp>
      <p:sp>
        <p:nvSpPr>
          <p:cNvPr id="3" name="Notes Placeholder 2"/>
          <p:cNvSpPr>
            <a:spLocks noGrp="1"/>
          </p:cNvSpPr>
          <p:nvPr>
            <p:ph type="body" idx="1"/>
          </p:nvPr>
        </p:nvSpPr>
        <p:spPr>
          <a:xfrm>
            <a:off x="685800" y="2309621"/>
            <a:ext cx="5486400" cy="6242241"/>
          </a:xfrm>
        </p:spPr>
        <p:txBody>
          <a:bodyPr/>
          <a:lstStyle/>
          <a:p>
            <a:r>
              <a:rPr lang="en-CA" b="1" dirty="0">
                <a:solidFill>
                  <a:srgbClr val="1D2228"/>
                </a:solidFill>
              </a:rPr>
              <a:t>~ 10 minutes</a:t>
            </a:r>
          </a:p>
          <a:p>
            <a:endParaRPr lang="en-CA" dirty="0">
              <a:solidFill>
                <a:srgbClr val="1D2228"/>
              </a:solidFill>
            </a:endParaRPr>
          </a:p>
          <a:p>
            <a:r>
              <a:rPr lang="en-CA" i="1" dirty="0">
                <a:solidFill>
                  <a:srgbClr val="1D2228"/>
                </a:solidFill>
              </a:rPr>
              <a:t>Invite participants to share how they felt about this assignment.</a:t>
            </a:r>
          </a:p>
          <a:p>
            <a:endParaRPr lang="en-CA" dirty="0">
              <a:solidFill>
                <a:srgbClr val="1D2228"/>
              </a:solidFill>
            </a:endParaRPr>
          </a:p>
          <a:p>
            <a:r>
              <a:rPr lang="en-CA" dirty="0"/>
              <a:t>Tim </a:t>
            </a:r>
            <a:r>
              <a:rPr lang="en-CA" dirty="0" err="1"/>
              <a:t>Challies</a:t>
            </a:r>
            <a:r>
              <a:rPr lang="en-CA" dirty="0"/>
              <a:t>, whose twenty-year old healthy son died suddenly and unexpectedly, wrote this about journalling: “I don’t know what I think or what I believe until I write about it. Writing is how I reflect, how I meditate, . . . [how I] know what to think and what to believe, what to feel and what to do. I wrote my praise and my lament, my questions and my doubts, my grief and my joy. I wrote through depths of sadness and heights of joy, through terrible fears and agonizing pain. I wrote through seasons of sorrow.”</a:t>
            </a:r>
            <a:r>
              <a:rPr lang="en-CA" baseline="30000" dirty="0"/>
              <a:t>45</a:t>
            </a:r>
          </a:p>
          <a:p>
            <a:endParaRPr lang="en-CA" baseline="30000" dirty="0">
              <a:solidFill>
                <a:srgbClr val="1D2228"/>
              </a:solidFill>
            </a:endParaRPr>
          </a:p>
          <a:p>
            <a:endParaRPr lang="en-CA" baseline="30000" dirty="0">
              <a:solidFill>
                <a:srgbClr val="1D2228"/>
              </a:solidFill>
            </a:endParaRPr>
          </a:p>
          <a:p>
            <a:endParaRPr lang="en-CA" baseline="30000" dirty="0">
              <a:solidFill>
                <a:srgbClr val="1D2228"/>
              </a:solidFill>
            </a:endParaRPr>
          </a:p>
          <a:p>
            <a:endParaRPr lang="en-CA" baseline="30000" dirty="0">
              <a:solidFill>
                <a:srgbClr val="1D2228"/>
              </a:solidFill>
            </a:endParaRPr>
          </a:p>
          <a:p>
            <a:endParaRPr lang="en-CA" baseline="30000" dirty="0">
              <a:solidFill>
                <a:srgbClr val="1D2228"/>
              </a:solidFill>
            </a:endParaRPr>
          </a:p>
          <a:p>
            <a:endParaRPr lang="en-CA" baseline="30000" dirty="0">
              <a:solidFill>
                <a:srgbClr val="1D2228"/>
              </a:solidFill>
            </a:endParaRPr>
          </a:p>
          <a:p>
            <a:endParaRPr lang="en-CA" baseline="30000" dirty="0">
              <a:solidFill>
                <a:srgbClr val="1D2228"/>
              </a:solidFill>
            </a:endParaRPr>
          </a:p>
          <a:p>
            <a:endParaRPr lang="en-CA" baseline="30000" dirty="0">
              <a:solidFill>
                <a:srgbClr val="1D2228"/>
              </a:solidFill>
            </a:endParaRPr>
          </a:p>
          <a:p>
            <a:endParaRPr lang="en-CA" baseline="30000" dirty="0">
              <a:solidFill>
                <a:srgbClr val="1D2228"/>
              </a:solidFill>
            </a:endParaRPr>
          </a:p>
          <a:p>
            <a:endParaRPr lang="en-CA" baseline="30000" dirty="0">
              <a:solidFill>
                <a:srgbClr val="1D2228"/>
              </a:solidFill>
            </a:endParaRPr>
          </a:p>
          <a:p>
            <a:endParaRPr lang="en-CA" baseline="30000" dirty="0">
              <a:solidFill>
                <a:srgbClr val="1D2228"/>
              </a:solidFill>
            </a:endParaRPr>
          </a:p>
          <a:p>
            <a:endParaRPr lang="en-CA" baseline="30000" dirty="0">
              <a:solidFill>
                <a:srgbClr val="1D2228"/>
              </a:solidFill>
            </a:endParaRPr>
          </a:p>
          <a:p>
            <a:endParaRPr lang="en-CA" baseline="30000" dirty="0">
              <a:solidFill>
                <a:srgbClr val="1D2228"/>
              </a:solidFill>
            </a:endParaRPr>
          </a:p>
          <a:p>
            <a:endParaRPr lang="en-CA" baseline="30000" dirty="0">
              <a:solidFill>
                <a:srgbClr val="1D2228"/>
              </a:solidFill>
            </a:endParaRPr>
          </a:p>
          <a:p>
            <a:endParaRPr lang="en-CA" baseline="30000" dirty="0">
              <a:solidFill>
                <a:srgbClr val="1D2228"/>
              </a:solidFill>
            </a:endParaRPr>
          </a:p>
          <a:p>
            <a:endParaRPr lang="en-CA" baseline="30000" dirty="0">
              <a:solidFill>
                <a:srgbClr val="1D2228"/>
              </a:solidFill>
            </a:endParaRPr>
          </a:p>
          <a:p>
            <a:endParaRPr lang="en-CA" baseline="30000" dirty="0">
              <a:solidFill>
                <a:srgbClr val="1D2228"/>
              </a:solidFill>
            </a:endParaRPr>
          </a:p>
          <a:p>
            <a:endParaRPr lang="en-CA" baseline="30000" dirty="0">
              <a:solidFill>
                <a:srgbClr val="1D2228"/>
              </a:solidFill>
            </a:endParaRPr>
          </a:p>
          <a:p>
            <a:endParaRPr lang="en-CA" baseline="30000" dirty="0">
              <a:solidFill>
                <a:srgbClr val="1D2228"/>
              </a:solidFill>
            </a:endParaRPr>
          </a:p>
          <a:p>
            <a:endParaRPr lang="en-CA" baseline="30000" dirty="0">
              <a:solidFill>
                <a:srgbClr val="1D2228"/>
              </a:solidFill>
            </a:endParaRPr>
          </a:p>
          <a:p>
            <a:endParaRPr lang="en-CA" baseline="30000" dirty="0">
              <a:solidFill>
                <a:srgbClr val="1D2228"/>
              </a:solidFill>
            </a:endParaRPr>
          </a:p>
          <a:p>
            <a:endParaRPr lang="en-CA" baseline="30000" dirty="0">
              <a:solidFill>
                <a:srgbClr val="1D2228"/>
              </a:solidFill>
            </a:endParaRPr>
          </a:p>
          <a:p>
            <a:endParaRPr lang="en-CA" baseline="30000" dirty="0">
              <a:solidFill>
                <a:srgbClr val="1D2228"/>
              </a:solidFill>
            </a:endParaRPr>
          </a:p>
          <a:p>
            <a:endParaRPr lang="en-CA" baseline="30000" dirty="0">
              <a:solidFill>
                <a:srgbClr val="1D2228"/>
              </a:solidFill>
            </a:endParaRPr>
          </a:p>
          <a:p>
            <a:endParaRPr lang="en-CA" baseline="30000" dirty="0">
              <a:solidFill>
                <a:srgbClr val="1D2228"/>
              </a:solidFill>
            </a:endParaRPr>
          </a:p>
          <a:p>
            <a:endParaRPr lang="en-CA" baseline="30000" dirty="0">
              <a:solidFill>
                <a:srgbClr val="1D2228"/>
              </a:solidFill>
            </a:endParaRPr>
          </a:p>
          <a:p>
            <a:endParaRPr lang="en-CA" baseline="30000" dirty="0">
              <a:solidFill>
                <a:srgbClr val="1D2228"/>
              </a:solidFill>
            </a:endParaRPr>
          </a:p>
          <a:p>
            <a:endParaRPr lang="en-CA" baseline="30000" dirty="0">
              <a:solidFill>
                <a:srgbClr val="1D2228"/>
              </a:solidFill>
            </a:endParaRPr>
          </a:p>
          <a:p>
            <a:endParaRPr lang="en-CA" baseline="30000" dirty="0">
              <a:solidFill>
                <a:srgbClr val="1D2228"/>
              </a:solidFill>
            </a:endParaRPr>
          </a:p>
          <a:p>
            <a:endParaRPr lang="en-CA" baseline="30000" dirty="0">
              <a:solidFill>
                <a:srgbClr val="1D2228"/>
              </a:solidFill>
            </a:endParaRPr>
          </a:p>
          <a:p>
            <a:endParaRPr lang="en-CA" sz="1100" baseline="30000" dirty="0">
              <a:solidFill>
                <a:srgbClr val="1D2228"/>
              </a:solidFill>
            </a:endParaRPr>
          </a:p>
          <a:p>
            <a:pPr indent="179388"/>
            <a:r>
              <a:rPr lang="en-CA" sz="1100" baseline="30000" dirty="0"/>
              <a:t>45 </a:t>
            </a:r>
            <a:r>
              <a:rPr lang="en-CA" sz="1100" dirty="0"/>
              <a:t>Tim </a:t>
            </a:r>
            <a:r>
              <a:rPr lang="en-CA" sz="1100" dirty="0" err="1"/>
              <a:t>Challies</a:t>
            </a:r>
            <a:r>
              <a:rPr lang="en-CA" sz="1100" dirty="0"/>
              <a:t>, </a:t>
            </a:r>
            <a:r>
              <a:rPr lang="en-CA" sz="1100" i="1" dirty="0"/>
              <a:t>Seasons of Sorrow, The Pain of Loss and the Comfort of God.</a:t>
            </a:r>
            <a:r>
              <a:rPr lang="en-CA" sz="1100" dirty="0"/>
              <a:t> (Zondervan: Grand Rapids, 2022), xiv-xv.</a:t>
            </a:r>
          </a:p>
          <a:p>
            <a:endParaRPr lang="en-CA" sz="1100" dirty="0">
              <a:solidFill>
                <a:srgbClr val="1D2228"/>
              </a:solidFill>
            </a:endParaRPr>
          </a:p>
          <a:p>
            <a:pPr lvl="0"/>
            <a:endParaRPr lang="en-CA" dirty="0"/>
          </a:p>
        </p:txBody>
      </p:sp>
      <p:sp>
        <p:nvSpPr>
          <p:cNvPr id="4" name="Slide Number Placeholder 3"/>
          <p:cNvSpPr>
            <a:spLocks noGrp="1"/>
          </p:cNvSpPr>
          <p:nvPr>
            <p:ph type="sldNum" sz="quarter" idx="5"/>
          </p:nvPr>
        </p:nvSpPr>
        <p:spPr/>
        <p:txBody>
          <a:bodyPr/>
          <a:lstStyle/>
          <a:p>
            <a:fld id="{23CE5796-481D-8849-87DD-71CEF11B2785}" type="slidenum">
              <a:rPr lang="en-US" smtClean="0"/>
              <a:t>115</a:t>
            </a:fld>
            <a:endParaRPr lang="en-US"/>
          </a:p>
        </p:txBody>
      </p:sp>
    </p:spTree>
    <p:extLst>
      <p:ext uri="{BB962C8B-B14F-4D97-AF65-F5344CB8AC3E}">
        <p14:creationId xmlns:p14="http://schemas.microsoft.com/office/powerpoint/2010/main" val="13079637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474663"/>
            <a:ext cx="2860675" cy="1609725"/>
          </a:xfrm>
        </p:spPr>
      </p:sp>
      <p:sp>
        <p:nvSpPr>
          <p:cNvPr id="3" name="Notes Placeholder 2"/>
          <p:cNvSpPr>
            <a:spLocks noGrp="1"/>
          </p:cNvSpPr>
          <p:nvPr>
            <p:ph type="body" idx="1"/>
          </p:nvPr>
        </p:nvSpPr>
        <p:spPr>
          <a:xfrm>
            <a:off x="685800" y="2113344"/>
            <a:ext cx="5486400" cy="5361709"/>
          </a:xfrm>
        </p:spPr>
        <p:txBody>
          <a:bodyPr/>
          <a:lstStyle/>
          <a:p>
            <a:r>
              <a:rPr lang="en-US" b="1" dirty="0"/>
              <a:t>~ 5 minutes</a:t>
            </a:r>
          </a:p>
          <a:p>
            <a:endParaRPr lang="en-US" dirty="0"/>
          </a:p>
          <a:p>
            <a:r>
              <a:rPr lang="en-US" dirty="0"/>
              <a:t>Before we dive </a:t>
            </a:r>
            <a:r>
              <a:rPr lang="en-US"/>
              <a:t>into today’s </a:t>
            </a:r>
            <a:r>
              <a:rPr lang="en-US" dirty="0"/>
              <a:t>topic, let’s take a 5-minute break for tea/coffee.</a:t>
            </a:r>
          </a:p>
        </p:txBody>
      </p:sp>
      <p:sp>
        <p:nvSpPr>
          <p:cNvPr id="5" name="Slide Number Placeholder 4">
            <a:extLst>
              <a:ext uri="{FF2B5EF4-FFF2-40B4-BE49-F238E27FC236}">
                <a16:creationId xmlns:a16="http://schemas.microsoft.com/office/drawing/2014/main" id="{246E6956-9D1D-29AC-CE08-9899184A107F}"/>
              </a:ext>
            </a:extLst>
          </p:cNvPr>
          <p:cNvSpPr>
            <a:spLocks noGrp="1"/>
          </p:cNvSpPr>
          <p:nvPr>
            <p:ph type="sldNum" sz="quarter" idx="5"/>
          </p:nvPr>
        </p:nvSpPr>
        <p:spPr/>
        <p:txBody>
          <a:bodyPr/>
          <a:lstStyle/>
          <a:p>
            <a:fld id="{23CE5796-481D-8849-87DD-71CEF11B2785}" type="slidenum">
              <a:rPr lang="en-US" smtClean="0"/>
              <a:t>116</a:t>
            </a:fld>
            <a:endParaRPr lang="en-US"/>
          </a:p>
        </p:txBody>
      </p:sp>
    </p:spTree>
    <p:extLst>
      <p:ext uri="{BB962C8B-B14F-4D97-AF65-F5344CB8AC3E}">
        <p14:creationId xmlns:p14="http://schemas.microsoft.com/office/powerpoint/2010/main" val="39789883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g14784442374_0_8:notes"/>
          <p:cNvSpPr>
            <a:spLocks noGrp="1" noRot="1" noChangeAspect="1"/>
          </p:cNvSpPr>
          <p:nvPr>
            <p:ph type="sldImg" idx="2"/>
          </p:nvPr>
        </p:nvSpPr>
        <p:spPr>
          <a:xfrm>
            <a:off x="663575" y="481013"/>
            <a:ext cx="2859088" cy="16097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14784442374_0_8:notes"/>
          <p:cNvSpPr txBox="1">
            <a:spLocks noGrp="1"/>
          </p:cNvSpPr>
          <p:nvPr>
            <p:ph type="body" idx="1"/>
          </p:nvPr>
        </p:nvSpPr>
        <p:spPr>
          <a:xfrm>
            <a:off x="657987" y="2107415"/>
            <a:ext cx="5486781" cy="5772150"/>
          </a:xfrm>
          <a:prstGeom prst="rect">
            <a:avLst/>
          </a:prstGeom>
        </p:spPr>
        <p:txBody>
          <a:bodyPr spcFirstLastPara="1" wrap="square" lIns="91425" tIns="91425" rIns="91425" bIns="91425" anchor="t" anchorCtr="0">
            <a:noAutofit/>
          </a:bodyPr>
          <a:lstStyle/>
          <a:p>
            <a:r>
              <a:rPr lang="en-US" sz="1200" b="1" dirty="0">
                <a:latin typeface="Times New Roman" panose="02020603050405020304" pitchFamily="18" charset="0"/>
                <a:cs typeface="Times New Roman" panose="02020603050405020304" pitchFamily="18" charset="0"/>
              </a:rPr>
              <a:t>~ 3 minutes</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Life is full of challenges—challenges that can pull us down or propel us forward.</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In week three, we talked about how </a:t>
            </a:r>
            <a:r>
              <a:rPr lang="en-US" sz="1200" i="1" dirty="0">
                <a:latin typeface="Times New Roman" panose="02020603050405020304" pitchFamily="18" charset="0"/>
                <a:cs typeface="Times New Roman" panose="02020603050405020304" pitchFamily="18" charset="0"/>
              </a:rPr>
              <a:t>why </a:t>
            </a:r>
            <a:r>
              <a:rPr lang="en-US" sz="1200" dirty="0">
                <a:latin typeface="Times New Roman" panose="02020603050405020304" pitchFamily="18" charset="0"/>
                <a:cs typeface="Times New Roman" panose="02020603050405020304" pitchFamily="18" charset="0"/>
              </a:rPr>
              <a:t>questions challenge us, threatening to derail our journey through grief. </a:t>
            </a:r>
            <a:r>
              <a:rPr lang="en-US" dirty="0"/>
              <a:t>In week four</a:t>
            </a:r>
            <a:r>
              <a:rPr lang="en-US" sz="1200" dirty="0">
                <a:latin typeface="Times New Roman" panose="02020603050405020304" pitchFamily="18" charset="0"/>
                <a:cs typeface="Times New Roman" panose="02020603050405020304" pitchFamily="18" charset="0"/>
              </a:rPr>
              <a:t>, we talked about the challenges of special days, holidays, ordinary days—and </a:t>
            </a:r>
            <a:r>
              <a:rPr lang="en-US" dirty="0"/>
              <a:t>sleep</a:t>
            </a:r>
            <a:r>
              <a:rPr lang="en-US" sz="1200" dirty="0">
                <a:latin typeface="Times New Roman" panose="02020603050405020304" pitchFamily="18" charset="0"/>
                <a:cs typeface="Times New Roman" panose="02020603050405020304" pitchFamily="18" charset="0"/>
              </a:rPr>
              <a:t>less nights.</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And now in week five, we look at other things that challenge our grief journey—circumstances, places, and people.</a:t>
            </a:r>
          </a:p>
          <a:p>
            <a:endParaRPr lang="en-US" sz="1200" dirty="0">
              <a:latin typeface="Times New Roman" panose="02020603050405020304" pitchFamily="18" charset="0"/>
              <a:cs typeface="Times New Roman" panose="02020603050405020304" pitchFamily="18" charset="0"/>
            </a:endParaRPr>
          </a:p>
        </p:txBody>
      </p:sp>
      <p:sp>
        <p:nvSpPr>
          <p:cNvPr id="2" name="Slide Number Placeholder 1">
            <a:extLst>
              <a:ext uri="{FF2B5EF4-FFF2-40B4-BE49-F238E27FC236}">
                <a16:creationId xmlns:a16="http://schemas.microsoft.com/office/drawing/2014/main" id="{D2F933EE-D231-B9E0-936D-858241980FEE}"/>
              </a:ext>
            </a:extLst>
          </p:cNvPr>
          <p:cNvSpPr>
            <a:spLocks noGrp="1"/>
          </p:cNvSpPr>
          <p:nvPr>
            <p:ph type="sldNum" sz="quarter" idx="5"/>
          </p:nvPr>
        </p:nvSpPr>
        <p:spPr/>
        <p:txBody>
          <a:bodyPr/>
          <a:lstStyle/>
          <a:p>
            <a:fld id="{23CE5796-481D-8849-87DD-71CEF11B2785}" type="slidenum">
              <a:rPr lang="en-US" smtClean="0"/>
              <a:t>117</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g14784442374_0_8:notes"/>
          <p:cNvSpPr>
            <a:spLocks noGrp="1" noRot="1" noChangeAspect="1"/>
          </p:cNvSpPr>
          <p:nvPr>
            <p:ph type="sldImg" idx="2"/>
          </p:nvPr>
        </p:nvSpPr>
        <p:spPr>
          <a:xfrm>
            <a:off x="682625" y="476250"/>
            <a:ext cx="2860675" cy="16097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14784442374_0_8:notes"/>
          <p:cNvSpPr txBox="1">
            <a:spLocks noGrp="1"/>
          </p:cNvSpPr>
          <p:nvPr>
            <p:ph type="body" idx="1"/>
          </p:nvPr>
        </p:nvSpPr>
        <p:spPr>
          <a:xfrm>
            <a:off x="680833" y="2103247"/>
            <a:ext cx="5500511" cy="6619077"/>
          </a:xfrm>
          <a:prstGeom prst="rect">
            <a:avLst/>
          </a:prstGeom>
        </p:spPr>
        <p:txBody>
          <a:bodyPr spcFirstLastPara="1" wrap="square" lIns="91425" tIns="91425" rIns="91425" bIns="91425" anchor="t" anchorCtr="0">
            <a:noAutofit/>
          </a:bodyPr>
          <a:lstStyle/>
          <a:p>
            <a:r>
              <a:rPr lang="en-US" b="1" dirty="0"/>
              <a:t>~ 10 minutes</a:t>
            </a:r>
          </a:p>
          <a:p>
            <a:endParaRPr lang="en-US" b="1" kern="100" dirty="0">
              <a:effectLst/>
              <a:ea typeface="Aptos" panose="020B0004020202020204" pitchFamily="34" charset="0"/>
            </a:endParaRPr>
          </a:p>
          <a:p>
            <a:r>
              <a:rPr lang="en-US" i="1" kern="100" dirty="0">
                <a:effectLst/>
                <a:ea typeface="Aptos" panose="020B0004020202020204" pitchFamily="34" charset="0"/>
              </a:rPr>
              <a:t>Invite participants to share what was </a:t>
            </a:r>
            <a:r>
              <a:rPr lang="en-US" i="1" kern="100" dirty="0">
                <a:ea typeface="Aptos" panose="020B0004020202020204" pitchFamily="34" charset="0"/>
              </a:rPr>
              <a:t>happening in their life when their loved one died, and how these circumstances are challenging their grief journey.</a:t>
            </a:r>
          </a:p>
          <a:p>
            <a:endParaRPr lang="en-US" kern="100" dirty="0">
              <a:effectLst/>
              <a:ea typeface="Aptos" panose="020B0004020202020204" pitchFamily="34" charset="0"/>
            </a:endParaRPr>
          </a:p>
          <a:p>
            <a:r>
              <a:rPr lang="en-US" b="1" u="sng" kern="100" dirty="0">
                <a:effectLst/>
                <a:ea typeface="Aptos" panose="020B0004020202020204" pitchFamily="34" charset="0"/>
              </a:rPr>
              <a:t>Circumstances</a:t>
            </a:r>
          </a:p>
          <a:p>
            <a:r>
              <a:rPr lang="en-US" kern="100" dirty="0">
                <a:effectLst/>
                <a:ea typeface="Aptos" panose="020B0004020202020204" pitchFamily="34" charset="0"/>
              </a:rPr>
              <a:t>Grief may be challenged by what was going on in your life at the time of your loved one’s death:</a:t>
            </a:r>
          </a:p>
          <a:p>
            <a:pPr marL="171450" marR="0" indent="-171450">
              <a:buFont typeface="Arial" panose="020B0604020202020204" pitchFamily="34" charset="0"/>
              <a:buChar char="•"/>
            </a:pPr>
            <a:r>
              <a:rPr lang="en-US" kern="100" dirty="0">
                <a:effectLst/>
                <a:ea typeface="Aptos" panose="020B0004020202020204" pitchFamily="34" charset="0"/>
              </a:rPr>
              <a:t>Perhaps you were on a time-crunch at work, about to move or start a new job or retire. </a:t>
            </a:r>
            <a:r>
              <a:rPr lang="en-US" i="1" kern="100" dirty="0">
                <a:effectLst/>
                <a:ea typeface="Aptos" panose="020B0004020202020204" pitchFamily="34" charset="0"/>
              </a:rPr>
              <a:t>The first signs of my husband’s illness and diagnosis of cancer occurred 2 weeks before my retirement from a highly stressful job. It felt like I had jumped from the frying pan into the fire.</a:t>
            </a:r>
            <a:endParaRPr lang="en-CA" i="1" kern="100" dirty="0">
              <a:ea typeface="Aptos" panose="020B0004020202020204" pitchFamily="34" charset="0"/>
            </a:endParaRPr>
          </a:p>
          <a:p>
            <a:pPr marL="171450" marR="0" indent="-171450">
              <a:buFont typeface="Arial" panose="020B0604020202020204" pitchFamily="34" charset="0"/>
              <a:buChar char="•"/>
            </a:pPr>
            <a:r>
              <a:rPr lang="en-US" kern="100" dirty="0">
                <a:effectLst/>
                <a:ea typeface="Aptos" panose="020B0004020202020204" pitchFamily="34" charset="0"/>
              </a:rPr>
              <a:t>Perhaps </a:t>
            </a:r>
            <a:r>
              <a:rPr lang="en-US" i="1" kern="100" dirty="0">
                <a:effectLst/>
                <a:ea typeface="Aptos" panose="020B0004020202020204" pitchFamily="34" charset="0"/>
              </a:rPr>
              <a:t>you</a:t>
            </a:r>
            <a:r>
              <a:rPr lang="en-US" kern="100" dirty="0">
                <a:effectLst/>
                <a:ea typeface="Aptos" panose="020B0004020202020204" pitchFamily="34" charset="0"/>
              </a:rPr>
              <a:t> were sick or recovering from an illness or surgery. Maybe you were just plain overwhelmed with life and juggling too many balls at the same time. Possibly you had made plans for a vacation or special trip, which now had to be changed.</a:t>
            </a:r>
            <a:endParaRPr lang="en-CA" kern="100" dirty="0">
              <a:ea typeface="Aptos" panose="020B0004020202020204" pitchFamily="34" charset="0"/>
            </a:endParaRPr>
          </a:p>
          <a:p>
            <a:pPr marL="171450" marR="0" indent="-171450">
              <a:buFont typeface="Arial" panose="020B0604020202020204" pitchFamily="34" charset="0"/>
              <a:buChar char="•"/>
            </a:pPr>
            <a:r>
              <a:rPr lang="en-US" kern="100" dirty="0">
                <a:effectLst/>
                <a:ea typeface="Aptos" panose="020B0004020202020204" pitchFamily="34" charset="0"/>
              </a:rPr>
              <a:t>Perchance you were dealing with another death(s), or loss(es) not related to death.</a:t>
            </a:r>
          </a:p>
          <a:p>
            <a:pPr marL="171450" marR="0" indent="-171450">
              <a:buFont typeface="Arial" panose="020B0604020202020204" pitchFamily="34" charset="0"/>
              <a:buChar char="•"/>
            </a:pPr>
            <a:r>
              <a:rPr lang="en-US" kern="100" dirty="0">
                <a:effectLst/>
                <a:ea typeface="Aptos" panose="020B0004020202020204" pitchFamily="34" charset="0"/>
              </a:rPr>
              <a:t>Were there special celebrations, milestones, holidays happening or about to happen? Was it close to a graduation, a birth, a wedding, a retirement, a birthday, an anniversary, or significant milestone? Were there events that had to be missed, canceled, postponed, or changed to accommodate the death?</a:t>
            </a:r>
          </a:p>
          <a:p>
            <a:pPr marL="171450" marR="0" indent="-171450">
              <a:buFont typeface="Arial" panose="020B0604020202020204" pitchFamily="34" charset="0"/>
              <a:buChar char="•"/>
            </a:pPr>
            <a:r>
              <a:rPr lang="en-US" kern="100" dirty="0">
                <a:effectLst/>
                <a:ea typeface="Aptos" panose="020B0004020202020204" pitchFamily="34" charset="0"/>
              </a:rPr>
              <a:t>Did the death occur suddenly with little or no chance to say good-bye? Was it an accidental overdose or suicide?</a:t>
            </a:r>
          </a:p>
          <a:p>
            <a:pPr marL="171450" marR="0" indent="-171450">
              <a:buFont typeface="Arial" panose="020B0604020202020204" pitchFamily="34" charset="0"/>
              <a:buChar char="•"/>
            </a:pPr>
            <a:r>
              <a:rPr lang="en-US" kern="100" dirty="0">
                <a:effectLst/>
                <a:ea typeface="Aptos" panose="020B0004020202020204" pitchFamily="34" charset="0"/>
              </a:rPr>
              <a:t>Was there a brief time from diagnosis to death, or a slow decline over months or years?</a:t>
            </a:r>
          </a:p>
          <a:p>
            <a:pPr marL="171450" marR="0" indent="-171450">
              <a:buFont typeface="Arial" panose="020B0604020202020204" pitchFamily="34" charset="0"/>
              <a:buChar char="•"/>
            </a:pPr>
            <a:r>
              <a:rPr lang="en-US" kern="100" dirty="0">
                <a:effectLst/>
                <a:ea typeface="Aptos" panose="020B0004020202020204" pitchFamily="34" charset="0"/>
              </a:rPr>
              <a:t>Did your loved one choose </a:t>
            </a:r>
            <a:r>
              <a:rPr lang="en-US" kern="100" dirty="0" err="1">
                <a:effectLst/>
                <a:ea typeface="Aptos" panose="020B0004020202020204" pitchFamily="34" charset="0"/>
              </a:rPr>
              <a:t>MAiD</a:t>
            </a:r>
            <a:r>
              <a:rPr lang="en-US" kern="100" dirty="0">
                <a:effectLst/>
                <a:ea typeface="Aptos" panose="020B0004020202020204" pitchFamily="34" charset="0"/>
              </a:rPr>
              <a:t> or opt for palliative or hospice care? What kind of end-of-life care was given? Did you support the decisions? Is there acceptance of it among family/friends, or is it causing friction? Are you able to speak openly about it or do you hide the circumstances from others? Did your loved one die alone or were others with them?</a:t>
            </a:r>
          </a:p>
          <a:p>
            <a:pPr marL="171450" marR="0" indent="-171450">
              <a:buFont typeface="Arial" panose="020B0604020202020204" pitchFamily="34" charset="0"/>
              <a:buChar char="•"/>
            </a:pPr>
            <a:r>
              <a:rPr lang="en-US" kern="100" dirty="0">
                <a:effectLst/>
                <a:ea typeface="Aptos" panose="020B0004020202020204" pitchFamily="34" charset="0"/>
              </a:rPr>
              <a:t>Grief may be complicated if the death occurred during a pandemic such as COVID or other isolating factors, either in the home or care facility. These may result in a loss of normal activity, loss of visiting privileges, social distancing measures, decreased access to services, loss of rituals and the comfort they bring, often forcing us to literally “mask” emotions.</a:t>
            </a:r>
            <a:endParaRPr lang="en-CA" kern="100" dirty="0">
              <a:ea typeface="Aptos" panose="020B0004020202020204" pitchFamily="34" charset="0"/>
            </a:endParaRPr>
          </a:p>
          <a:p>
            <a:pPr marR="0"/>
            <a:endParaRPr lang="en-US" kern="100" dirty="0">
              <a:effectLst/>
              <a:ea typeface="Aptos" panose="020B0004020202020204" pitchFamily="34" charset="0"/>
            </a:endParaRPr>
          </a:p>
          <a:p>
            <a:pPr marL="0" marR="0" indent="457200"/>
            <a:endParaRPr lang="en-CA" kern="100" dirty="0">
              <a:effectLst/>
              <a:ea typeface="Aptos" panose="020B0004020202020204" pitchFamily="34" charset="0"/>
            </a:endParaRPr>
          </a:p>
          <a:p>
            <a:endParaRPr lang="en-US" b="1" dirty="0"/>
          </a:p>
          <a:p>
            <a:endParaRPr lang="en-US" dirty="0"/>
          </a:p>
        </p:txBody>
      </p:sp>
      <p:sp>
        <p:nvSpPr>
          <p:cNvPr id="2" name="Slide Number Placeholder 1">
            <a:extLst>
              <a:ext uri="{FF2B5EF4-FFF2-40B4-BE49-F238E27FC236}">
                <a16:creationId xmlns:a16="http://schemas.microsoft.com/office/drawing/2014/main" id="{A52AD4CF-7AE2-F3B7-0AD5-E1BCAE715C78}"/>
              </a:ext>
            </a:extLst>
          </p:cNvPr>
          <p:cNvSpPr>
            <a:spLocks noGrp="1"/>
          </p:cNvSpPr>
          <p:nvPr>
            <p:ph type="sldNum" sz="quarter" idx="5"/>
          </p:nvPr>
        </p:nvSpPr>
        <p:spPr/>
        <p:txBody>
          <a:bodyPr/>
          <a:lstStyle/>
          <a:p>
            <a:fld id="{23CE5796-481D-8849-87DD-71CEF11B2785}" type="slidenum">
              <a:rPr lang="en-US" smtClean="0"/>
              <a:t>118</a:t>
            </a:fld>
            <a:endParaRPr lang="en-US"/>
          </a:p>
        </p:txBody>
      </p:sp>
    </p:spTree>
    <p:extLst>
      <p:ext uri="{BB962C8B-B14F-4D97-AF65-F5344CB8AC3E}">
        <p14:creationId xmlns:p14="http://schemas.microsoft.com/office/powerpoint/2010/main" val="4081639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g14784442374_0_8:notes"/>
          <p:cNvSpPr>
            <a:spLocks noGrp="1" noRot="1" noChangeAspect="1"/>
          </p:cNvSpPr>
          <p:nvPr>
            <p:ph type="sldImg" idx="2"/>
          </p:nvPr>
        </p:nvSpPr>
        <p:spPr>
          <a:xfrm>
            <a:off x="682625" y="476250"/>
            <a:ext cx="2860675" cy="16097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14784442374_0_8:notes"/>
          <p:cNvSpPr txBox="1">
            <a:spLocks noGrp="1"/>
          </p:cNvSpPr>
          <p:nvPr>
            <p:ph type="body" idx="1"/>
          </p:nvPr>
        </p:nvSpPr>
        <p:spPr>
          <a:xfrm>
            <a:off x="680833" y="2103247"/>
            <a:ext cx="5500511" cy="6619077"/>
          </a:xfrm>
          <a:prstGeom prst="rect">
            <a:avLst/>
          </a:prstGeom>
        </p:spPr>
        <p:txBody>
          <a:bodyPr spcFirstLastPara="1" wrap="square" lIns="91425" tIns="91425" rIns="91425" bIns="91425" anchor="t" anchorCtr="0">
            <a:noAutofit/>
          </a:bodyPr>
          <a:lstStyle/>
          <a:p>
            <a:r>
              <a:rPr lang="en-US" b="1" dirty="0"/>
              <a:t>~ 5 minutes</a:t>
            </a:r>
          </a:p>
          <a:p>
            <a:endParaRPr lang="en-US" b="1" dirty="0"/>
          </a:p>
          <a:p>
            <a:pPr marL="0" marR="0">
              <a:buNone/>
            </a:pPr>
            <a:r>
              <a:rPr lang="en-US" b="1" u="sng" kern="100" dirty="0">
                <a:effectLst/>
                <a:ea typeface="Aptos" panose="020B0004020202020204" pitchFamily="34" charset="0"/>
              </a:rPr>
              <a:t>What helps</a:t>
            </a:r>
            <a:endParaRPr lang="en-CA" b="1" u="sng" kern="100" dirty="0">
              <a:effectLst/>
              <a:ea typeface="Aptos" panose="020B0004020202020204" pitchFamily="34" charset="0"/>
            </a:endParaRPr>
          </a:p>
          <a:p>
            <a:pPr marL="171450" marR="0" indent="-171450">
              <a:buFont typeface="Arial" panose="020B0604020202020204" pitchFamily="34" charset="0"/>
              <a:buChar char="•"/>
            </a:pPr>
            <a:r>
              <a:rPr lang="en-US" kern="100" dirty="0">
                <a:effectLst/>
                <a:ea typeface="Aptos" panose="020B0004020202020204" pitchFamily="34" charset="0"/>
              </a:rPr>
              <a:t>Death never comes at a convenient time. Recognize that recalling the circumstances surrounding your loved one’s death or other events that were happening at the time in your life may trigger sad memories, but this is part of the healing process.</a:t>
            </a:r>
          </a:p>
          <a:p>
            <a:pPr marL="171450" marR="0" indent="-171450">
              <a:buFont typeface="Arial" panose="020B0604020202020204" pitchFamily="34" charset="0"/>
              <a:buChar char="•"/>
            </a:pPr>
            <a:r>
              <a:rPr lang="en-US" kern="100" dirty="0">
                <a:effectLst/>
                <a:ea typeface="Aptos" panose="020B0004020202020204" pitchFamily="34" charset="0"/>
              </a:rPr>
              <a:t>When the month or season approaches at which time your loved one died, it will bring certain reminders of what was happening during that month or season. You may want to hibernate and wake up after that time passes. </a:t>
            </a:r>
            <a:r>
              <a:rPr lang="en-CA" kern="100" dirty="0">
                <a:effectLst/>
                <a:ea typeface="Aptos" panose="020B0004020202020204" pitchFamily="34" charset="0"/>
              </a:rPr>
              <a:t>Instead of hibernating, </a:t>
            </a:r>
            <a:r>
              <a:rPr lang="en-US" kern="100" dirty="0">
                <a:effectLst/>
                <a:ea typeface="Aptos" panose="020B0004020202020204" pitchFamily="34" charset="0"/>
              </a:rPr>
              <a:t>embrace these markers and plan ways to honor your loved one’s memory.</a:t>
            </a:r>
            <a:endParaRPr lang="en-CA" kern="100" dirty="0">
              <a:ea typeface="Aptos" panose="020B0004020202020204" pitchFamily="34" charset="0"/>
            </a:endParaRPr>
          </a:p>
          <a:p>
            <a:pPr marL="171450" marR="0" indent="-171450">
              <a:buFont typeface="Arial" panose="020B0604020202020204" pitchFamily="34" charset="0"/>
              <a:buChar char="•"/>
            </a:pPr>
            <a:r>
              <a:rPr lang="en-US" kern="100" dirty="0">
                <a:effectLst/>
                <a:ea typeface="Aptos" panose="020B0004020202020204" pitchFamily="34" charset="0"/>
              </a:rPr>
              <a:t>If you were unable to be present at the death or funeral because of distance or other reasons, consider inviting a few friends or family members to gather for a formal or informal time of remembrance. It may be near the time of death or on the one-year anniversary. Engage in meaningful rituals, perhaps an informal graveside gathering to unveil a stone or dedicate a bench or tree, or the scattering of ashes.</a:t>
            </a:r>
            <a:endParaRPr lang="en-CA" kern="100" dirty="0">
              <a:ea typeface="Aptos" panose="020B0004020202020204" pitchFamily="34" charset="0"/>
            </a:endParaRPr>
          </a:p>
          <a:p>
            <a:pPr marL="171450" marR="0" indent="-171450">
              <a:buFont typeface="Arial" panose="020B0604020202020204" pitchFamily="34" charset="0"/>
              <a:buChar char="•"/>
            </a:pPr>
            <a:r>
              <a:rPr lang="en-US" kern="100" dirty="0">
                <a:effectLst/>
                <a:ea typeface="Aptos" panose="020B0004020202020204" pitchFamily="34" charset="0"/>
              </a:rPr>
              <a:t>Practice self-care. Set aside intentional times to rest, reflect, and enjoy nature. Recognize that your energy level may dip during this period. Alan Wolfelt has learned, “</a:t>
            </a:r>
            <a:r>
              <a:rPr lang="en-US" kern="100" dirty="0">
                <a:ea typeface="Aptos" panose="020B0004020202020204" pitchFamily="34" charset="0"/>
              </a:rPr>
              <a:t>I</a:t>
            </a:r>
            <a:r>
              <a:rPr lang="en-CA" kern="100" dirty="0">
                <a:effectLst/>
                <a:ea typeface="Aptos" panose="020B0004020202020204" pitchFamily="34" charset="0"/>
              </a:rPr>
              <a:t>t is only when we care for ourselves physically that we can integrate our losses emotionally and spiritually</a:t>
            </a:r>
            <a:r>
              <a:rPr lang="en-CA" sz="1100" kern="100" dirty="0">
                <a:effectLst/>
                <a:ea typeface="Aptos" panose="020B0004020202020204" pitchFamily="34" charset="0"/>
              </a:rPr>
              <a:t>.”</a:t>
            </a:r>
            <a:r>
              <a:rPr lang="en-CA" sz="1100" kern="100" baseline="30000" dirty="0">
                <a:ea typeface="Aptos" panose="020B0004020202020204" pitchFamily="34" charset="0"/>
              </a:rPr>
              <a:t>46</a:t>
            </a:r>
            <a:endParaRPr lang="en-CA" sz="1100" kern="100" baseline="30000" dirty="0">
              <a:effectLst/>
              <a:ea typeface="Aptos" panose="020B0004020202020204" pitchFamily="34" charset="0"/>
            </a:endParaRPr>
          </a:p>
          <a:p>
            <a:pPr marL="171450" marR="0" indent="-171450">
              <a:buFont typeface="Arial" panose="020B0604020202020204" pitchFamily="34" charset="0"/>
              <a:buChar char="•"/>
            </a:pPr>
            <a:endParaRPr lang="en-CA" sz="1100" kern="100" baseline="30000" dirty="0"/>
          </a:p>
          <a:p>
            <a:pPr marL="171450" marR="0" indent="-171450">
              <a:buFont typeface="Arial" panose="020B0604020202020204" pitchFamily="34" charset="0"/>
              <a:buChar char="•"/>
            </a:pPr>
            <a:endParaRPr lang="en-CA" sz="1100" kern="100" baseline="30000" dirty="0"/>
          </a:p>
          <a:p>
            <a:pPr marL="171450" marR="0" indent="-171450">
              <a:buFont typeface="Arial" panose="020B0604020202020204" pitchFamily="34" charset="0"/>
              <a:buChar char="•"/>
            </a:pPr>
            <a:endParaRPr lang="en-CA" sz="1100" kern="100" baseline="30000" dirty="0"/>
          </a:p>
          <a:p>
            <a:pPr marL="171450" marR="0" indent="-171450">
              <a:buFont typeface="Arial" panose="020B0604020202020204" pitchFamily="34" charset="0"/>
              <a:buChar char="•"/>
            </a:pPr>
            <a:endParaRPr lang="en-CA" sz="1100" kern="100" baseline="30000" dirty="0"/>
          </a:p>
          <a:p>
            <a:pPr marR="0"/>
            <a:endParaRPr lang="en-CA" sz="1100" kern="100" baseline="30000" dirty="0"/>
          </a:p>
          <a:p>
            <a:pPr marR="0"/>
            <a:endParaRPr lang="en-CA" sz="1100" kern="100" baseline="30000" dirty="0"/>
          </a:p>
          <a:p>
            <a:pPr marR="0"/>
            <a:endParaRPr lang="en-CA" sz="1100" kern="100" baseline="30000" dirty="0"/>
          </a:p>
          <a:p>
            <a:pPr marR="0"/>
            <a:endParaRPr lang="en-CA" sz="1100" kern="100" baseline="30000" dirty="0"/>
          </a:p>
          <a:p>
            <a:pPr marR="0"/>
            <a:endParaRPr lang="en-CA" sz="1100" kern="100" baseline="30000" dirty="0"/>
          </a:p>
          <a:p>
            <a:pPr marR="0"/>
            <a:endParaRPr lang="en-CA" sz="1100" kern="100" baseline="30000" dirty="0"/>
          </a:p>
          <a:p>
            <a:pPr marR="0"/>
            <a:endParaRPr lang="en-CA" sz="1100" kern="100" baseline="30000" dirty="0"/>
          </a:p>
          <a:p>
            <a:pPr marR="0"/>
            <a:endParaRPr lang="en-CA" sz="1100" kern="100" baseline="30000" dirty="0"/>
          </a:p>
          <a:p>
            <a:pPr marR="0"/>
            <a:endParaRPr lang="en-CA" sz="1100" kern="100" baseline="30000" dirty="0"/>
          </a:p>
          <a:p>
            <a:pPr marR="0"/>
            <a:endParaRPr lang="en-CA" sz="1100" kern="100" baseline="30000" dirty="0"/>
          </a:p>
          <a:p>
            <a:pPr marR="0"/>
            <a:endParaRPr lang="en-CA" sz="1100" kern="100" baseline="30000" dirty="0"/>
          </a:p>
          <a:p>
            <a:pPr marR="0"/>
            <a:endParaRPr lang="en-CA" sz="1100" kern="100" baseline="30000" dirty="0"/>
          </a:p>
          <a:p>
            <a:pPr marR="0"/>
            <a:endParaRPr lang="en-CA" sz="1100" kern="100" baseline="30000" dirty="0"/>
          </a:p>
          <a:p>
            <a:pPr marL="171450" marR="0" indent="-171450">
              <a:buFont typeface="Arial" panose="020B0604020202020204" pitchFamily="34" charset="0"/>
              <a:buChar char="•"/>
            </a:pPr>
            <a:endParaRPr lang="en-CA" sz="1100" kern="100" baseline="30000" dirty="0"/>
          </a:p>
          <a:p>
            <a:pPr marL="171450" marR="0" indent="-171450">
              <a:buFont typeface="Arial" panose="020B0604020202020204" pitchFamily="34" charset="0"/>
              <a:buChar char="•"/>
            </a:pPr>
            <a:endParaRPr lang="en-CA" sz="1100" kern="100" baseline="30000" dirty="0"/>
          </a:p>
          <a:p>
            <a:pPr marR="0"/>
            <a:endParaRPr lang="en-CA" sz="1100" kern="100" baseline="30000" dirty="0"/>
          </a:p>
          <a:p>
            <a:pPr marR="0"/>
            <a:endParaRPr lang="en-CA" sz="1100" kern="100" baseline="30000" dirty="0"/>
          </a:p>
          <a:p>
            <a:pPr marR="0"/>
            <a:endParaRPr lang="en-CA" sz="1100" kern="100" baseline="30000" dirty="0"/>
          </a:p>
          <a:p>
            <a:pPr marL="171450" marR="0" indent="-171450">
              <a:buFont typeface="Arial" panose="020B0604020202020204" pitchFamily="34" charset="0"/>
              <a:buChar char="•"/>
            </a:pPr>
            <a:endParaRPr lang="en-CA" sz="1100" kern="100" baseline="30000" dirty="0"/>
          </a:p>
          <a:p>
            <a:pPr indent="179388"/>
            <a:r>
              <a:rPr lang="en-CA" sz="1100" kern="100" baseline="30000" dirty="0"/>
              <a:t>46</a:t>
            </a:r>
            <a:r>
              <a:rPr lang="en-CA" sz="1100" kern="100" dirty="0"/>
              <a:t> </a:t>
            </a:r>
            <a:r>
              <a:rPr lang="en-CA" sz="1100" kern="100" dirty="0">
                <a:ea typeface="Aptos" panose="020B0004020202020204" pitchFamily="34" charset="0"/>
              </a:rPr>
              <a:t>Alan D. Wolfelt and Kirby J. Duvall, </a:t>
            </a:r>
            <a:r>
              <a:rPr lang="en-CA" sz="1100" i="1" kern="100" dirty="0">
                <a:ea typeface="Aptos" panose="020B0004020202020204" pitchFamily="34" charset="0"/>
              </a:rPr>
              <a:t>Healing Your Grieving Body</a:t>
            </a:r>
            <a:r>
              <a:rPr lang="en-CA" sz="1100" kern="100" dirty="0">
                <a:ea typeface="Aptos" panose="020B0004020202020204" pitchFamily="34" charset="0"/>
              </a:rPr>
              <a:t>. (Fort Collins: Companion Press, 2009), in Introduction.</a:t>
            </a:r>
          </a:p>
          <a:p>
            <a:pPr marR="0" indent="179388"/>
            <a:endParaRPr lang="en-CA" dirty="0"/>
          </a:p>
        </p:txBody>
      </p:sp>
      <p:sp>
        <p:nvSpPr>
          <p:cNvPr id="2" name="Slide Number Placeholder 1">
            <a:extLst>
              <a:ext uri="{FF2B5EF4-FFF2-40B4-BE49-F238E27FC236}">
                <a16:creationId xmlns:a16="http://schemas.microsoft.com/office/drawing/2014/main" id="{2A78A970-30E7-4F32-D36D-6D3D47B8DD07}"/>
              </a:ext>
            </a:extLst>
          </p:cNvPr>
          <p:cNvSpPr>
            <a:spLocks noGrp="1"/>
          </p:cNvSpPr>
          <p:nvPr>
            <p:ph type="sldNum" sz="quarter" idx="5"/>
          </p:nvPr>
        </p:nvSpPr>
        <p:spPr/>
        <p:txBody>
          <a:bodyPr/>
          <a:lstStyle/>
          <a:p>
            <a:fld id="{23CE5796-481D-8849-87DD-71CEF11B2785}" type="slidenum">
              <a:rPr lang="en-US" smtClean="0"/>
              <a:t>119</a:t>
            </a:fld>
            <a:endParaRPr lang="en-US"/>
          </a:p>
        </p:txBody>
      </p:sp>
    </p:spTree>
    <p:extLst>
      <p:ext uri="{BB962C8B-B14F-4D97-AF65-F5344CB8AC3E}">
        <p14:creationId xmlns:p14="http://schemas.microsoft.com/office/powerpoint/2010/main" val="33583143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g14784442374_0_8:notes"/>
          <p:cNvSpPr>
            <a:spLocks noGrp="1" noRot="1" noChangeAspect="1"/>
          </p:cNvSpPr>
          <p:nvPr>
            <p:ph type="sldImg" idx="2"/>
          </p:nvPr>
        </p:nvSpPr>
        <p:spPr>
          <a:xfrm>
            <a:off x="700088" y="471488"/>
            <a:ext cx="2859087" cy="16097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14784442374_0_8:notes"/>
          <p:cNvSpPr txBox="1">
            <a:spLocks noGrp="1"/>
          </p:cNvSpPr>
          <p:nvPr>
            <p:ph type="body" idx="1"/>
          </p:nvPr>
        </p:nvSpPr>
        <p:spPr>
          <a:xfrm>
            <a:off x="706755" y="2073618"/>
            <a:ext cx="5451157" cy="6691241"/>
          </a:xfrm>
          <a:prstGeom prst="rect">
            <a:avLst/>
          </a:prstGeom>
        </p:spPr>
        <p:txBody>
          <a:bodyPr spcFirstLastPara="1" wrap="square" lIns="91425" tIns="91425" rIns="91425" bIns="91425" anchor="t" anchorCtr="0">
            <a:noAutofit/>
          </a:bodyPr>
          <a:lstStyle/>
          <a:p>
            <a:pPr marL="168275" indent="-168275"/>
            <a:r>
              <a:rPr lang="en-US" b="1" dirty="0"/>
              <a:t>~ 5 minutes</a:t>
            </a:r>
            <a:r>
              <a:rPr lang="en-US" dirty="0"/>
              <a:t>, </a:t>
            </a:r>
            <a:r>
              <a:rPr lang="en-US" i="1" dirty="0"/>
              <a:t>including next page</a:t>
            </a:r>
            <a:endParaRPr lang="en-US" b="1" dirty="0"/>
          </a:p>
          <a:p>
            <a:pPr marL="168275" indent="-168275"/>
            <a:endParaRPr lang="en-US" b="1" kern="100" dirty="0">
              <a:effectLst/>
              <a:ea typeface="Aptos" panose="020B0004020202020204" pitchFamily="34" charset="0"/>
            </a:endParaRPr>
          </a:p>
          <a:p>
            <a:pPr marL="7938" indent="-7938"/>
            <a:r>
              <a:rPr lang="en-US" b="1" u="sng" kern="100" dirty="0">
                <a:effectLst/>
                <a:ea typeface="Aptos" panose="020B0004020202020204" pitchFamily="34" charset="0"/>
              </a:rPr>
              <a:t>Places</a:t>
            </a:r>
          </a:p>
          <a:p>
            <a:pPr marL="7938" indent="-7938"/>
            <a:r>
              <a:rPr lang="en-US" i="1" kern="100" dirty="0">
                <a:effectLst/>
                <a:ea typeface="Aptos" panose="020B0004020202020204" pitchFamily="34" charset="0"/>
              </a:rPr>
              <a:t>Invite participants to share where their loved one died—was it at home, in hospital, hospice, at work? Ask if they have been able to return to these places—if not, why? If they did, how did they feel about it?</a:t>
            </a:r>
          </a:p>
          <a:p>
            <a:pPr marL="7938" indent="-7938"/>
            <a:endParaRPr lang="en-US" i="1" kern="100" dirty="0">
              <a:ea typeface="Aptos" panose="020B0004020202020204" pitchFamily="34" charset="0"/>
            </a:endParaRPr>
          </a:p>
          <a:p>
            <a:pPr marL="7938" indent="-7938"/>
            <a:r>
              <a:rPr lang="en-US" kern="100" dirty="0">
                <a:effectLst/>
                <a:ea typeface="Aptos" panose="020B0004020202020204" pitchFamily="34" charset="0"/>
              </a:rPr>
              <a:t>Grief may be challenged by where the death occurred. If at home, it may be difficult to reenter the house or a room. If at work, it may be difficult to stand by the water cooler or see the new hire sitting at your colleague’s desk. If at a hospital or hospice, you may find it difficult to go there again––either for your own care or to visit someone else. If it was vehicular, you may avoid the intersection or road where it happened.</a:t>
            </a:r>
            <a:endParaRPr lang="en-CA" kern="100" dirty="0">
              <a:effectLst/>
              <a:ea typeface="Aptos" panose="020B0004020202020204" pitchFamily="34" charset="0"/>
            </a:endParaRPr>
          </a:p>
          <a:p>
            <a:pPr marR="0" indent="355600">
              <a:buNone/>
            </a:pPr>
            <a:r>
              <a:rPr lang="en-US" kern="100" dirty="0">
                <a:effectLst/>
                <a:ea typeface="Aptos" panose="020B0004020202020204" pitchFamily="34" charset="0"/>
              </a:rPr>
              <a:t>Grief may be challenged also by places that held special meaning for you and/or your loved one. Perhaps it is a favorite restaurant, vacation spot, walking trail, or place of worship.</a:t>
            </a:r>
          </a:p>
          <a:p>
            <a:pPr marR="0" indent="355600">
              <a:buNone/>
            </a:pPr>
            <a:endParaRPr lang="en-US" b="1" u="sng" kern="100" dirty="0">
              <a:ea typeface="Aptos" panose="020B0004020202020204" pitchFamily="34" charset="0"/>
            </a:endParaRPr>
          </a:p>
          <a:p>
            <a:pPr marR="0" indent="7938">
              <a:buNone/>
            </a:pPr>
            <a:r>
              <a:rPr lang="en-US" b="1" u="sng" kern="100" dirty="0">
                <a:effectLst/>
                <a:ea typeface="Aptos" panose="020B0004020202020204" pitchFamily="34" charset="0"/>
              </a:rPr>
              <a:t>What helps</a:t>
            </a:r>
          </a:p>
          <a:p>
            <a:pPr marL="171450" marR="0" indent="-171450">
              <a:buFont typeface="Arial" panose="020B0604020202020204" pitchFamily="34" charset="0"/>
              <a:buChar char="•"/>
            </a:pPr>
            <a:r>
              <a:rPr lang="en-US" kern="100" dirty="0">
                <a:effectLst/>
                <a:ea typeface="Aptos" panose="020B0004020202020204" pitchFamily="34" charset="0"/>
              </a:rPr>
              <a:t>Visiting these places, though hard, may help with your healing by bringing out feelings which help you to accept the reality of the death and to mourn your loss. Some people find it comforting to visit places that were special to them or to their loved one (such as reminiscing by the lake).</a:t>
            </a:r>
            <a:endParaRPr lang="en-CA" kern="100" dirty="0">
              <a:effectLst/>
              <a:ea typeface="Aptos" panose="020B0004020202020204" pitchFamily="34" charset="0"/>
            </a:endParaRPr>
          </a:p>
          <a:p>
            <a:pPr marL="171450" marR="0" indent="-171450">
              <a:buFont typeface="Arial" panose="020B0604020202020204" pitchFamily="34" charset="0"/>
              <a:buChar char="•"/>
            </a:pPr>
            <a:r>
              <a:rPr lang="en-US" kern="100" dirty="0">
                <a:effectLst/>
                <a:ea typeface="Aptos" panose="020B0004020202020204" pitchFamily="34" charset="0"/>
              </a:rPr>
              <a:t>Some people find going back to familiar places is better the sooner they do it––like getting back on a horse when you have fallen off. Some places you will not be able to avoid, so think how you can best handle those situations. </a:t>
            </a:r>
            <a:endParaRPr lang="en-CA" kern="100" dirty="0">
              <a:effectLst/>
              <a:ea typeface="Aptos" panose="020B0004020202020204" pitchFamily="34" charset="0"/>
            </a:endParaRPr>
          </a:p>
          <a:p>
            <a:pPr marL="171450" marR="0" indent="-171450">
              <a:buFont typeface="Arial" panose="020B0604020202020204" pitchFamily="34" charset="0"/>
              <a:buChar char="•"/>
            </a:pPr>
            <a:r>
              <a:rPr lang="en-US" kern="100" dirty="0">
                <a:effectLst/>
                <a:ea typeface="Aptos" panose="020B0004020202020204" pitchFamily="34" charset="0"/>
              </a:rPr>
              <a:t>Don’t try to visit all the places right away. Don’t allow others to push you to visit or warn you not to visit. You alone must decide if, when, and how. You may wish to go alone or to ask a friend or family member to go with you. In time, you will want to focus on the good memories you shared there. Some places you may choose never to return to.</a:t>
            </a:r>
            <a:endParaRPr lang="en-CA" kern="100" dirty="0">
              <a:effectLst/>
              <a:ea typeface="Aptos" panose="020B0004020202020204" pitchFamily="34" charset="0"/>
            </a:endParaRPr>
          </a:p>
        </p:txBody>
      </p:sp>
      <p:sp>
        <p:nvSpPr>
          <p:cNvPr id="2" name="Slide Number Placeholder 1">
            <a:extLst>
              <a:ext uri="{FF2B5EF4-FFF2-40B4-BE49-F238E27FC236}">
                <a16:creationId xmlns:a16="http://schemas.microsoft.com/office/drawing/2014/main" id="{A73ADF8B-C068-F901-7A41-DF269C752EE7}"/>
              </a:ext>
            </a:extLst>
          </p:cNvPr>
          <p:cNvSpPr>
            <a:spLocks noGrp="1"/>
          </p:cNvSpPr>
          <p:nvPr>
            <p:ph type="sldNum" sz="quarter" idx="5"/>
          </p:nvPr>
        </p:nvSpPr>
        <p:spPr/>
        <p:txBody>
          <a:bodyPr/>
          <a:lstStyle/>
          <a:p>
            <a:fld id="{23CE5796-481D-8849-87DD-71CEF11B2785}" type="slidenum">
              <a:rPr lang="en-US" smtClean="0"/>
              <a:t>120</a:t>
            </a:fld>
            <a:endParaRPr lang="en-US"/>
          </a:p>
        </p:txBody>
      </p:sp>
    </p:spTree>
    <p:extLst>
      <p:ext uri="{BB962C8B-B14F-4D97-AF65-F5344CB8AC3E}">
        <p14:creationId xmlns:p14="http://schemas.microsoft.com/office/powerpoint/2010/main" val="29281218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a:extLst>
            <a:ext uri="{FF2B5EF4-FFF2-40B4-BE49-F238E27FC236}">
              <a16:creationId xmlns:a16="http://schemas.microsoft.com/office/drawing/2014/main" id="{EC758260-A6D6-2FD3-8916-58E29D5125D2}"/>
            </a:ext>
          </a:extLst>
        </p:cNvPr>
        <p:cNvGrpSpPr/>
        <p:nvPr/>
      </p:nvGrpSpPr>
      <p:grpSpPr>
        <a:xfrm>
          <a:off x="0" y="0"/>
          <a:ext cx="0" cy="0"/>
          <a:chOff x="0" y="0"/>
          <a:chExt cx="0" cy="0"/>
        </a:xfrm>
      </p:grpSpPr>
      <p:sp>
        <p:nvSpPr>
          <p:cNvPr id="58" name="Google Shape;58;g14784442374_0_8:notes">
            <a:extLst>
              <a:ext uri="{FF2B5EF4-FFF2-40B4-BE49-F238E27FC236}">
                <a16:creationId xmlns:a16="http://schemas.microsoft.com/office/drawing/2014/main" id="{73AB839E-7289-7836-7793-9B374C04E2D2}"/>
              </a:ext>
            </a:extLst>
          </p:cNvPr>
          <p:cNvSpPr>
            <a:spLocks noGrp="1" noRot="1" noChangeAspect="1"/>
          </p:cNvSpPr>
          <p:nvPr>
            <p:ph type="sldImg" idx="2"/>
          </p:nvPr>
        </p:nvSpPr>
        <p:spPr>
          <a:xfrm>
            <a:off x="700088" y="471488"/>
            <a:ext cx="2859087" cy="16097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14784442374_0_8:notes">
            <a:extLst>
              <a:ext uri="{FF2B5EF4-FFF2-40B4-BE49-F238E27FC236}">
                <a16:creationId xmlns:a16="http://schemas.microsoft.com/office/drawing/2014/main" id="{9F8EF919-8872-14EF-6AE8-FEB334740C5B}"/>
              </a:ext>
            </a:extLst>
          </p:cNvPr>
          <p:cNvSpPr txBox="1">
            <a:spLocks noGrp="1"/>
          </p:cNvSpPr>
          <p:nvPr>
            <p:ph type="body" idx="1"/>
          </p:nvPr>
        </p:nvSpPr>
        <p:spPr>
          <a:xfrm>
            <a:off x="706755" y="2073618"/>
            <a:ext cx="5451157" cy="6691241"/>
          </a:xfrm>
          <a:prstGeom prst="rect">
            <a:avLst/>
          </a:prstGeom>
        </p:spPr>
        <p:txBody>
          <a:bodyPr spcFirstLastPara="1" wrap="square" lIns="91425" tIns="91425" rIns="91425" bIns="91425" anchor="t" anchorCtr="0">
            <a:noAutofit/>
          </a:bodyPr>
          <a:lstStyle/>
          <a:p>
            <a:pPr marL="168275" indent="-168275"/>
            <a:r>
              <a:rPr lang="en-US" b="1" dirty="0"/>
              <a:t>~ 5 minutes</a:t>
            </a:r>
            <a:r>
              <a:rPr lang="en-US" dirty="0"/>
              <a:t>, </a:t>
            </a:r>
            <a:r>
              <a:rPr lang="en-US" i="1" dirty="0"/>
              <a:t>including previous page</a:t>
            </a:r>
            <a:endParaRPr lang="en-US" b="1" dirty="0"/>
          </a:p>
          <a:p>
            <a:pPr marR="0" indent="355600">
              <a:buNone/>
            </a:pPr>
            <a:endParaRPr lang="en-US" b="1" u="sng" kern="100" dirty="0">
              <a:ea typeface="Aptos" panose="020B0004020202020204" pitchFamily="34" charset="0"/>
            </a:endParaRPr>
          </a:p>
          <a:p>
            <a:pPr marR="0" indent="7938">
              <a:buNone/>
            </a:pPr>
            <a:r>
              <a:rPr lang="en-US" b="1" u="sng" kern="100" dirty="0">
                <a:effectLst/>
                <a:ea typeface="Aptos" panose="020B0004020202020204" pitchFamily="34" charset="0"/>
              </a:rPr>
              <a:t>What helps</a:t>
            </a:r>
            <a:r>
              <a:rPr lang="en-US" kern="100" dirty="0">
                <a:effectLst/>
                <a:ea typeface="Aptos" panose="020B0004020202020204" pitchFamily="34" charset="0"/>
              </a:rPr>
              <a:t> (cont’d)</a:t>
            </a:r>
          </a:p>
          <a:p>
            <a:pPr marL="171450" marR="0" indent="-171450">
              <a:buFont typeface="Arial" panose="020B0604020202020204" pitchFamily="34" charset="0"/>
              <a:buChar char="•"/>
            </a:pPr>
            <a:r>
              <a:rPr lang="en-US" kern="100" dirty="0">
                <a:effectLst/>
                <a:ea typeface="Aptos" panose="020B0004020202020204" pitchFamily="34" charset="0"/>
              </a:rPr>
              <a:t>If you have difficulty entering a room at home, go slow and be easy on yourself. Perhaps just open the door one day. Another day, just turn the light on. Another day, just look in. Gradually, go in for longer periods of time—perhaps by starting with just a couple minutes and then gradually working up the length of time you are in there. Find a reason to enter—you may need to put something in there or you may need to find something. This is referred to as “dosing”–– entering for brief periods of time, then gradually increasing the time. You may want to ask a therapist or close friend or minister to help you with this.</a:t>
            </a:r>
          </a:p>
          <a:p>
            <a:pPr marL="171450" marR="0" indent="-171450">
              <a:buFont typeface="Arial" panose="020B0604020202020204" pitchFamily="34" charset="0"/>
              <a:buChar char="•"/>
            </a:pPr>
            <a:r>
              <a:rPr lang="en-US" kern="100" dirty="0">
                <a:effectLst/>
                <a:ea typeface="Aptos" panose="020B0004020202020204" pitchFamily="34" charset="0"/>
              </a:rPr>
              <a:t>If a cottage, you may want to have someone go with you for a day or stay with you for a longer period. If you need to visit the hospital or hospice, again you may wish to have someone go with you. If it was a vehicular accident, consider placing a roadside memorial with others present. You may not want to find alternate routes to your destination so that you are not </a:t>
            </a:r>
            <a:r>
              <a:rPr lang="en-CA" kern="100" dirty="0">
                <a:effectLst/>
                <a:ea typeface="Aptos" panose="020B0004020202020204" pitchFamily="34" charset="0"/>
              </a:rPr>
              <a:t>distracted by triggers.</a:t>
            </a:r>
          </a:p>
          <a:p>
            <a:pPr marL="171450" marR="0" indent="-171450">
              <a:buFont typeface="Arial" panose="020B0604020202020204" pitchFamily="34" charset="0"/>
              <a:buChar char="•"/>
            </a:pPr>
            <a:r>
              <a:rPr lang="en-US" kern="100" dirty="0">
                <a:effectLst/>
                <a:ea typeface="Aptos" panose="020B0004020202020204" pitchFamily="34" charset="0"/>
              </a:rPr>
              <a:t>For a house of worship, you may want to arrive late and leave early to avoid conversation. You may need to change where you sit, or even the place at which you worship. You may want to ask someone to sit with you or to run interference for you so that you are not inundated with questions, etc.</a:t>
            </a:r>
            <a:endParaRPr lang="en-CA" kern="100" dirty="0">
              <a:effectLst/>
              <a:ea typeface="Aptos" panose="020B0004020202020204" pitchFamily="34" charset="0"/>
            </a:endParaRPr>
          </a:p>
        </p:txBody>
      </p:sp>
      <p:sp>
        <p:nvSpPr>
          <p:cNvPr id="2" name="Slide Number Placeholder 1">
            <a:extLst>
              <a:ext uri="{FF2B5EF4-FFF2-40B4-BE49-F238E27FC236}">
                <a16:creationId xmlns:a16="http://schemas.microsoft.com/office/drawing/2014/main" id="{CBA9A2D4-14EF-5A52-A383-3EB58444DFCD}"/>
              </a:ext>
            </a:extLst>
          </p:cNvPr>
          <p:cNvSpPr>
            <a:spLocks noGrp="1"/>
          </p:cNvSpPr>
          <p:nvPr>
            <p:ph type="sldNum" sz="quarter" idx="5"/>
          </p:nvPr>
        </p:nvSpPr>
        <p:spPr/>
        <p:txBody>
          <a:bodyPr/>
          <a:lstStyle/>
          <a:p>
            <a:fld id="{23CE5796-481D-8849-87DD-71CEF11B2785}" type="slidenum">
              <a:rPr lang="en-US" smtClean="0"/>
              <a:t>121</a:t>
            </a:fld>
            <a:endParaRPr lang="en-US"/>
          </a:p>
        </p:txBody>
      </p:sp>
    </p:spTree>
    <p:extLst>
      <p:ext uri="{BB962C8B-B14F-4D97-AF65-F5344CB8AC3E}">
        <p14:creationId xmlns:p14="http://schemas.microsoft.com/office/powerpoint/2010/main" val="22159494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2C56D3-CB7D-8D5A-CB41-A535D51C8C55}"/>
              </a:ext>
            </a:extLst>
          </p:cNvPr>
          <p:cNvSpPr>
            <a:spLocks noGrp="1"/>
          </p:cNvSpPr>
          <p:nvPr>
            <p:ph type="ctrTitle"/>
          </p:nvPr>
        </p:nvSpPr>
        <p:spPr>
          <a:xfrm>
            <a:off x="1524000" y="1122363"/>
            <a:ext cx="9144000" cy="2387600"/>
          </a:xfrm>
        </p:spPr>
        <p:txBody>
          <a:bodyPr anchor="b"/>
          <a:lstStyle>
            <a:lvl1pPr algn="ctr">
              <a:defRPr sz="6000">
                <a:latin typeface="Comic Sans MS" panose="030F0902030302020204" pitchFamily="66" charset="0"/>
              </a:defRPr>
            </a:lvl1pPr>
          </a:lstStyle>
          <a:p>
            <a:r>
              <a:rPr lang="en-US" dirty="0"/>
              <a:t>Click to edit Master title style</a:t>
            </a:r>
          </a:p>
        </p:txBody>
      </p:sp>
      <p:sp>
        <p:nvSpPr>
          <p:cNvPr id="3" name="Subtitle 2">
            <a:extLst>
              <a:ext uri="{FF2B5EF4-FFF2-40B4-BE49-F238E27FC236}">
                <a16:creationId xmlns:a16="http://schemas.microsoft.com/office/drawing/2014/main" id="{1283CD09-3D75-D8C0-F486-28E40953EB52}"/>
              </a:ext>
            </a:extLst>
          </p:cNvPr>
          <p:cNvSpPr>
            <a:spLocks noGrp="1"/>
          </p:cNvSpPr>
          <p:nvPr>
            <p:ph type="subTitle" idx="1"/>
          </p:nvPr>
        </p:nvSpPr>
        <p:spPr>
          <a:xfrm>
            <a:off x="1524000" y="3602038"/>
            <a:ext cx="9144000" cy="1655762"/>
          </a:xfrm>
        </p:spPr>
        <p:txBody>
          <a:bodyPr/>
          <a:lstStyle>
            <a:lvl1pPr marL="0" indent="0" algn="ctr">
              <a:buNone/>
              <a:defRPr sz="2400">
                <a:latin typeface="Comic Sans MS" panose="030F0902030302020204" pitchFamily="66"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72D3A4A1-54ED-56BC-106B-F5EB08D02233}"/>
              </a:ext>
            </a:extLst>
          </p:cNvPr>
          <p:cNvSpPr>
            <a:spLocks noGrp="1"/>
          </p:cNvSpPr>
          <p:nvPr>
            <p:ph type="dt" sz="half" idx="10"/>
          </p:nvPr>
        </p:nvSpPr>
        <p:spPr/>
        <p:txBody>
          <a:bodyPr/>
          <a:lstStyle/>
          <a:p>
            <a:r>
              <a:rPr lang="en-CA"/>
              <a:t>2025-11-22</a:t>
            </a:r>
            <a:endParaRPr lang="en-US"/>
          </a:p>
        </p:txBody>
      </p:sp>
      <p:sp>
        <p:nvSpPr>
          <p:cNvPr id="5" name="Footer Placeholder 4">
            <a:extLst>
              <a:ext uri="{FF2B5EF4-FFF2-40B4-BE49-F238E27FC236}">
                <a16:creationId xmlns:a16="http://schemas.microsoft.com/office/drawing/2014/main" id="{095AE397-E9C0-F062-6E86-AC285545753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5E65659-6BA0-20B1-0232-1537BAC0BD79}"/>
              </a:ext>
            </a:extLst>
          </p:cNvPr>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14176517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F81F43-E400-47AD-EA20-09A24445329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35B9078-39CD-01FB-3EB1-ED56B22F91E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4913268-2599-A298-A2E4-B8697D6AE510}"/>
              </a:ext>
            </a:extLst>
          </p:cNvPr>
          <p:cNvSpPr>
            <a:spLocks noGrp="1"/>
          </p:cNvSpPr>
          <p:nvPr>
            <p:ph type="dt" sz="half" idx="10"/>
          </p:nvPr>
        </p:nvSpPr>
        <p:spPr/>
        <p:txBody>
          <a:bodyPr/>
          <a:lstStyle/>
          <a:p>
            <a:r>
              <a:rPr lang="en-CA"/>
              <a:t>2025-11-22</a:t>
            </a:r>
            <a:endParaRPr lang="en-US"/>
          </a:p>
        </p:txBody>
      </p:sp>
      <p:sp>
        <p:nvSpPr>
          <p:cNvPr id="5" name="Footer Placeholder 4">
            <a:extLst>
              <a:ext uri="{FF2B5EF4-FFF2-40B4-BE49-F238E27FC236}">
                <a16:creationId xmlns:a16="http://schemas.microsoft.com/office/drawing/2014/main" id="{C7F5C254-5BD0-4301-8DBD-760CBAF88AC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396B19-287B-E99F-C0A4-5155A9F8870F}"/>
              </a:ext>
            </a:extLst>
          </p:cNvPr>
          <p:cNvSpPr>
            <a:spLocks noGrp="1"/>
          </p:cNvSpPr>
          <p:nvPr>
            <p:ph type="sldNum" sz="quarter" idx="12"/>
          </p:nvPr>
        </p:nvSpPr>
        <p:spPr/>
        <p:txBody>
          <a:bodyPr/>
          <a:lstStyle/>
          <a:p>
            <a:fld id="{6D22F896-40B5-4ADD-8801-0D06FADFA095}" type="slidenum">
              <a:rPr lang="en-US" smtClean="0"/>
              <a:pPr/>
              <a:t>‹#›</a:t>
            </a:fld>
            <a:endParaRPr lang="en-US"/>
          </a:p>
        </p:txBody>
      </p:sp>
    </p:spTree>
    <p:extLst>
      <p:ext uri="{BB962C8B-B14F-4D97-AF65-F5344CB8AC3E}">
        <p14:creationId xmlns:p14="http://schemas.microsoft.com/office/powerpoint/2010/main" val="17495612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FEC8635-398B-3B28-1F84-E071E6A1456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1878CAA-E305-DC50-45E4-780BA967B91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42D898-9125-D829-B6E7-5B78909CFF0F}"/>
              </a:ext>
            </a:extLst>
          </p:cNvPr>
          <p:cNvSpPr>
            <a:spLocks noGrp="1"/>
          </p:cNvSpPr>
          <p:nvPr>
            <p:ph type="dt" sz="half" idx="10"/>
          </p:nvPr>
        </p:nvSpPr>
        <p:spPr/>
        <p:txBody>
          <a:bodyPr/>
          <a:lstStyle/>
          <a:p>
            <a:r>
              <a:rPr lang="en-CA"/>
              <a:t>2025-11-22</a:t>
            </a:r>
            <a:endParaRPr lang="en-US"/>
          </a:p>
        </p:txBody>
      </p:sp>
      <p:sp>
        <p:nvSpPr>
          <p:cNvPr id="5" name="Footer Placeholder 4">
            <a:extLst>
              <a:ext uri="{FF2B5EF4-FFF2-40B4-BE49-F238E27FC236}">
                <a16:creationId xmlns:a16="http://schemas.microsoft.com/office/drawing/2014/main" id="{B02EB2DD-FE1B-1F76-8113-8B6EEC6D5BD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98C89C3-9B8E-6231-CF2A-13564D84E425}"/>
              </a:ext>
            </a:extLst>
          </p:cNvPr>
          <p:cNvSpPr>
            <a:spLocks noGrp="1"/>
          </p:cNvSpPr>
          <p:nvPr>
            <p:ph type="sldNum" sz="quarter" idx="12"/>
          </p:nvPr>
        </p:nvSpPr>
        <p:spPr/>
        <p:txBody>
          <a:bodyPr/>
          <a:lstStyle/>
          <a:p>
            <a:fld id="{6D22F896-40B5-4ADD-8801-0D06FADFA095}" type="slidenum">
              <a:rPr lang="en-US" smtClean="0"/>
              <a:pPr/>
              <a:t>‹#›</a:t>
            </a:fld>
            <a:endParaRPr lang="en-US"/>
          </a:p>
        </p:txBody>
      </p:sp>
    </p:spTree>
    <p:extLst>
      <p:ext uri="{BB962C8B-B14F-4D97-AF65-F5344CB8AC3E}">
        <p14:creationId xmlns:p14="http://schemas.microsoft.com/office/powerpoint/2010/main" val="35453741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238229772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matchingName="Section title and description" userDrawn="1">
  <p:cSld name="1_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 name="Google Shape;37;p9"/>
          <p:cNvSpPr txBox="1">
            <a:spLocks noGrp="1"/>
          </p:cNvSpPr>
          <p:nvPr>
            <p:ph type="title"/>
          </p:nvPr>
        </p:nvSpPr>
        <p:spPr>
          <a:xfrm>
            <a:off x="457400" y="2440633"/>
            <a:ext cx="5393600" cy="19764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dirty="0"/>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rmAutofit/>
          </a:bodyPr>
          <a:lstStyle>
            <a:lvl1pPr marL="609585" lvl="0" indent="-457189">
              <a:spcBef>
                <a:spcPts val="0"/>
              </a:spcBef>
              <a:spcAft>
                <a:spcPts val="0"/>
              </a:spcAft>
              <a:buSzPts val="1800"/>
              <a:buChar char="●"/>
              <a:defRPr sz="2667"/>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dirty="0"/>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19956774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62EF0E-A6E6-50BE-3514-8C312DE691B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79B8E95-EDF4-AA61-F667-4E4E74CCFBC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792EE53-98BE-3259-ACBA-ACD766BBB20D}"/>
              </a:ext>
            </a:extLst>
          </p:cNvPr>
          <p:cNvSpPr>
            <a:spLocks noGrp="1"/>
          </p:cNvSpPr>
          <p:nvPr>
            <p:ph type="dt" sz="half" idx="10"/>
          </p:nvPr>
        </p:nvSpPr>
        <p:spPr/>
        <p:txBody>
          <a:bodyPr/>
          <a:lstStyle/>
          <a:p>
            <a:r>
              <a:rPr lang="en-CA"/>
              <a:t>2025-11-22</a:t>
            </a:r>
            <a:endParaRPr lang="en-US"/>
          </a:p>
        </p:txBody>
      </p:sp>
      <p:sp>
        <p:nvSpPr>
          <p:cNvPr id="5" name="Footer Placeholder 4">
            <a:extLst>
              <a:ext uri="{FF2B5EF4-FFF2-40B4-BE49-F238E27FC236}">
                <a16:creationId xmlns:a16="http://schemas.microsoft.com/office/drawing/2014/main" id="{8287866B-70AA-B96A-6DB4-A3D9854EB8A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130DA4E-AD8A-7896-C722-7354E979C385}"/>
              </a:ext>
            </a:extLst>
          </p:cNvPr>
          <p:cNvSpPr>
            <a:spLocks noGrp="1"/>
          </p:cNvSpPr>
          <p:nvPr>
            <p:ph type="sldNum" sz="quarter" idx="12"/>
          </p:nvPr>
        </p:nvSpPr>
        <p:spPr/>
        <p:txBody>
          <a:bodyPr/>
          <a:lstStyle/>
          <a:p>
            <a:fld id="{6D22F896-40B5-4ADD-8801-0D06FADFA095}" type="slidenum">
              <a:rPr lang="en-US" smtClean="0"/>
              <a:pPr/>
              <a:t>‹#›</a:t>
            </a:fld>
            <a:endParaRPr lang="en-US"/>
          </a:p>
        </p:txBody>
      </p:sp>
    </p:spTree>
    <p:extLst>
      <p:ext uri="{BB962C8B-B14F-4D97-AF65-F5344CB8AC3E}">
        <p14:creationId xmlns:p14="http://schemas.microsoft.com/office/powerpoint/2010/main" val="5434803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2AA09D-2F29-A4D7-7082-283D0A968AF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B82A7CF-17D0-BD82-20C6-ECE36CF93B7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D25B1B4-8481-2C88-7F05-4462823245FF}"/>
              </a:ext>
            </a:extLst>
          </p:cNvPr>
          <p:cNvSpPr>
            <a:spLocks noGrp="1"/>
          </p:cNvSpPr>
          <p:nvPr>
            <p:ph type="dt" sz="half" idx="10"/>
          </p:nvPr>
        </p:nvSpPr>
        <p:spPr/>
        <p:txBody>
          <a:bodyPr/>
          <a:lstStyle/>
          <a:p>
            <a:r>
              <a:rPr lang="en-CA"/>
              <a:t>2025-11-22</a:t>
            </a:r>
            <a:endParaRPr lang="en-US"/>
          </a:p>
        </p:txBody>
      </p:sp>
      <p:sp>
        <p:nvSpPr>
          <p:cNvPr id="5" name="Footer Placeholder 4">
            <a:extLst>
              <a:ext uri="{FF2B5EF4-FFF2-40B4-BE49-F238E27FC236}">
                <a16:creationId xmlns:a16="http://schemas.microsoft.com/office/drawing/2014/main" id="{A1C11C14-C2E1-DEE7-1954-351460B5193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EF855D9-82D2-4CD4-B769-7EA5D55D4CB9}"/>
              </a:ext>
            </a:extLst>
          </p:cNvPr>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10285433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C92B7A-185F-612C-A161-6F6B8022D71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1146DED-6E4D-3CD4-9952-2C444564927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117D302-B319-0F2E-3D73-839AC7621B0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2FEFD63-4688-3999-46CC-09A32D88FF0C}"/>
              </a:ext>
            </a:extLst>
          </p:cNvPr>
          <p:cNvSpPr>
            <a:spLocks noGrp="1"/>
          </p:cNvSpPr>
          <p:nvPr>
            <p:ph type="dt" sz="half" idx="10"/>
          </p:nvPr>
        </p:nvSpPr>
        <p:spPr/>
        <p:txBody>
          <a:bodyPr/>
          <a:lstStyle/>
          <a:p>
            <a:r>
              <a:rPr lang="en-CA"/>
              <a:t>2025-11-22</a:t>
            </a:r>
            <a:endParaRPr lang="en-US"/>
          </a:p>
        </p:txBody>
      </p:sp>
      <p:sp>
        <p:nvSpPr>
          <p:cNvPr id="6" name="Footer Placeholder 5">
            <a:extLst>
              <a:ext uri="{FF2B5EF4-FFF2-40B4-BE49-F238E27FC236}">
                <a16:creationId xmlns:a16="http://schemas.microsoft.com/office/drawing/2014/main" id="{05A2C66E-853C-7C53-C3B2-F970A7A71CA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F42D26A-4A71-BC1E-5527-567D2097B2D4}"/>
              </a:ext>
            </a:extLst>
          </p:cNvPr>
          <p:cNvSpPr>
            <a:spLocks noGrp="1"/>
          </p:cNvSpPr>
          <p:nvPr>
            <p:ph type="sldNum" sz="quarter" idx="12"/>
          </p:nvPr>
        </p:nvSpPr>
        <p:spPr/>
        <p:txBody>
          <a:bodyPr/>
          <a:lstStyle/>
          <a:p>
            <a:fld id="{6D22F896-40B5-4ADD-8801-0D06FADFA095}" type="slidenum">
              <a:rPr lang="en-US" smtClean="0"/>
              <a:pPr/>
              <a:t>‹#›</a:t>
            </a:fld>
            <a:endParaRPr lang="en-US"/>
          </a:p>
        </p:txBody>
      </p:sp>
    </p:spTree>
    <p:extLst>
      <p:ext uri="{BB962C8B-B14F-4D97-AF65-F5344CB8AC3E}">
        <p14:creationId xmlns:p14="http://schemas.microsoft.com/office/powerpoint/2010/main" val="30036989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D8D3E0-AC17-098E-0FCE-C457743B016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28868BB-0ED7-66FC-22A6-611DED4BBC0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4837A06-4459-E905-E52A-51C3CFF3775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1BE277B-EC40-E176-9C81-D15A08B7465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2C86761-7DEB-7B4E-6394-D118384C6D4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F0955D1-9447-3E9C-CDD6-CE4C53B82B1C}"/>
              </a:ext>
            </a:extLst>
          </p:cNvPr>
          <p:cNvSpPr>
            <a:spLocks noGrp="1"/>
          </p:cNvSpPr>
          <p:nvPr>
            <p:ph type="dt" sz="half" idx="10"/>
          </p:nvPr>
        </p:nvSpPr>
        <p:spPr/>
        <p:txBody>
          <a:bodyPr/>
          <a:lstStyle/>
          <a:p>
            <a:r>
              <a:rPr lang="en-CA"/>
              <a:t>2025-11-22</a:t>
            </a:r>
            <a:endParaRPr lang="en-US"/>
          </a:p>
        </p:txBody>
      </p:sp>
      <p:sp>
        <p:nvSpPr>
          <p:cNvPr id="8" name="Footer Placeholder 7">
            <a:extLst>
              <a:ext uri="{FF2B5EF4-FFF2-40B4-BE49-F238E27FC236}">
                <a16:creationId xmlns:a16="http://schemas.microsoft.com/office/drawing/2014/main" id="{8FBA1893-59D8-A46F-1394-B922792EE83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2F9EC57-AEFF-7C35-1992-1285EC6B1DE1}"/>
              </a:ext>
            </a:extLst>
          </p:cNvPr>
          <p:cNvSpPr>
            <a:spLocks noGrp="1"/>
          </p:cNvSpPr>
          <p:nvPr>
            <p:ph type="sldNum" sz="quarter" idx="12"/>
          </p:nvPr>
        </p:nvSpPr>
        <p:spPr/>
        <p:txBody>
          <a:bodyPr/>
          <a:lstStyle/>
          <a:p>
            <a:fld id="{6D22F896-40B5-4ADD-8801-0D06FADFA095}" type="slidenum">
              <a:rPr lang="en-US" smtClean="0"/>
              <a:pPr/>
              <a:t>‹#›</a:t>
            </a:fld>
            <a:endParaRPr lang="en-US"/>
          </a:p>
        </p:txBody>
      </p:sp>
    </p:spTree>
    <p:extLst>
      <p:ext uri="{BB962C8B-B14F-4D97-AF65-F5344CB8AC3E}">
        <p14:creationId xmlns:p14="http://schemas.microsoft.com/office/powerpoint/2010/main" val="18826911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BF996B-8946-3826-BB22-2776478B2BF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7366DA5-9758-5F19-7952-053B5CD49264}"/>
              </a:ext>
            </a:extLst>
          </p:cNvPr>
          <p:cNvSpPr>
            <a:spLocks noGrp="1"/>
          </p:cNvSpPr>
          <p:nvPr>
            <p:ph type="dt" sz="half" idx="10"/>
          </p:nvPr>
        </p:nvSpPr>
        <p:spPr/>
        <p:txBody>
          <a:bodyPr/>
          <a:lstStyle/>
          <a:p>
            <a:r>
              <a:rPr lang="en-CA"/>
              <a:t>2025-11-22</a:t>
            </a:r>
            <a:endParaRPr lang="en-US"/>
          </a:p>
        </p:txBody>
      </p:sp>
      <p:sp>
        <p:nvSpPr>
          <p:cNvPr id="4" name="Footer Placeholder 3">
            <a:extLst>
              <a:ext uri="{FF2B5EF4-FFF2-40B4-BE49-F238E27FC236}">
                <a16:creationId xmlns:a16="http://schemas.microsoft.com/office/drawing/2014/main" id="{A7E074F4-E501-5A1B-67FD-F49C12C33B6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73A5E0F-7166-C5B7-D732-64DAD8E1EEB7}"/>
              </a:ext>
            </a:extLst>
          </p:cNvPr>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29965903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E0D7E2F-A743-990A-A169-20B2DFE47ECE}"/>
              </a:ext>
            </a:extLst>
          </p:cNvPr>
          <p:cNvSpPr>
            <a:spLocks noGrp="1"/>
          </p:cNvSpPr>
          <p:nvPr>
            <p:ph type="dt" sz="half" idx="10"/>
          </p:nvPr>
        </p:nvSpPr>
        <p:spPr/>
        <p:txBody>
          <a:bodyPr/>
          <a:lstStyle/>
          <a:p>
            <a:r>
              <a:rPr lang="en-CA"/>
              <a:t>2025-11-22</a:t>
            </a:r>
            <a:endParaRPr lang="en-US"/>
          </a:p>
        </p:txBody>
      </p:sp>
      <p:sp>
        <p:nvSpPr>
          <p:cNvPr id="3" name="Footer Placeholder 2">
            <a:extLst>
              <a:ext uri="{FF2B5EF4-FFF2-40B4-BE49-F238E27FC236}">
                <a16:creationId xmlns:a16="http://schemas.microsoft.com/office/drawing/2014/main" id="{CDE6EC6B-29CF-21EC-F5C4-DA4149DA669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466AD4F-8E71-6823-B652-4A6409389E0F}"/>
              </a:ext>
            </a:extLst>
          </p:cNvPr>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10730411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16C95B-1DD4-AB0B-643B-87F4B3C071B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ABC03E6-9CD7-59BD-225A-53F6B8A4845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0BB24EE-EFAD-FE57-15CB-DD526A52F72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43863C5-0716-03EF-1144-0DDE2376083B}"/>
              </a:ext>
            </a:extLst>
          </p:cNvPr>
          <p:cNvSpPr>
            <a:spLocks noGrp="1"/>
          </p:cNvSpPr>
          <p:nvPr>
            <p:ph type="dt" sz="half" idx="10"/>
          </p:nvPr>
        </p:nvSpPr>
        <p:spPr/>
        <p:txBody>
          <a:bodyPr/>
          <a:lstStyle/>
          <a:p>
            <a:r>
              <a:rPr lang="en-CA"/>
              <a:t>2025-11-22</a:t>
            </a:r>
            <a:endParaRPr lang="en-US"/>
          </a:p>
        </p:txBody>
      </p:sp>
      <p:sp>
        <p:nvSpPr>
          <p:cNvPr id="6" name="Footer Placeholder 5">
            <a:extLst>
              <a:ext uri="{FF2B5EF4-FFF2-40B4-BE49-F238E27FC236}">
                <a16:creationId xmlns:a16="http://schemas.microsoft.com/office/drawing/2014/main" id="{F960AEED-1A12-7F11-5502-6F5190DCBD2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E1EA00C-91FB-7E95-678C-CA8AE7269431}"/>
              </a:ext>
            </a:extLst>
          </p:cNvPr>
          <p:cNvSpPr>
            <a:spLocks noGrp="1"/>
          </p:cNvSpPr>
          <p:nvPr>
            <p:ph type="sldNum" sz="quarter" idx="12"/>
          </p:nvPr>
        </p:nvSpPr>
        <p:spPr/>
        <p:txBody>
          <a:bodyPr/>
          <a:lstStyle/>
          <a:p>
            <a:fld id="{6D22F896-40B5-4ADD-8801-0D06FADFA095}" type="slidenum">
              <a:rPr lang="en-US" smtClean="0"/>
              <a:pPr/>
              <a:t>‹#›</a:t>
            </a:fld>
            <a:endParaRPr lang="en-US"/>
          </a:p>
        </p:txBody>
      </p:sp>
    </p:spTree>
    <p:extLst>
      <p:ext uri="{BB962C8B-B14F-4D97-AF65-F5344CB8AC3E}">
        <p14:creationId xmlns:p14="http://schemas.microsoft.com/office/powerpoint/2010/main" val="1247318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B426F9-987D-851B-6994-936260AB54C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0420348-8187-984C-E091-6F167D0CCC5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6BEB743-08E7-AC62-54B2-EB9018F5C63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761372A-1C0B-E79A-1B38-0831B5747E95}"/>
              </a:ext>
            </a:extLst>
          </p:cNvPr>
          <p:cNvSpPr>
            <a:spLocks noGrp="1"/>
          </p:cNvSpPr>
          <p:nvPr>
            <p:ph type="dt" sz="half" idx="10"/>
          </p:nvPr>
        </p:nvSpPr>
        <p:spPr/>
        <p:txBody>
          <a:bodyPr/>
          <a:lstStyle/>
          <a:p>
            <a:r>
              <a:rPr lang="en-CA"/>
              <a:t>2025-11-22</a:t>
            </a:r>
            <a:endParaRPr lang="en-US"/>
          </a:p>
        </p:txBody>
      </p:sp>
      <p:sp>
        <p:nvSpPr>
          <p:cNvPr id="6" name="Footer Placeholder 5">
            <a:extLst>
              <a:ext uri="{FF2B5EF4-FFF2-40B4-BE49-F238E27FC236}">
                <a16:creationId xmlns:a16="http://schemas.microsoft.com/office/drawing/2014/main" id="{D8AA5E6F-DFE8-BA4D-2D5B-9DA515A50A3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B4A265F-293F-DC30-04DC-1B39BA48F0D1}"/>
              </a:ext>
            </a:extLst>
          </p:cNvPr>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40477208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3BA307F-3029-8207-3C94-1D8951E3411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D6305DB2-6855-9BF2-84F6-8A9534B55A4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EDE74571-3E98-7637-04D7-BC7E07713BD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CA"/>
              <a:t>2025-11-22</a:t>
            </a:r>
            <a:endParaRPr lang="en-US"/>
          </a:p>
        </p:txBody>
      </p:sp>
      <p:sp>
        <p:nvSpPr>
          <p:cNvPr id="5" name="Footer Placeholder 4">
            <a:extLst>
              <a:ext uri="{FF2B5EF4-FFF2-40B4-BE49-F238E27FC236}">
                <a16:creationId xmlns:a16="http://schemas.microsoft.com/office/drawing/2014/main" id="{F9F402B2-522D-3F0E-9B80-45B4F410F52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09F3650-174D-9DA6-9941-27D2BEDED68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D22F896-40B5-4ADD-8801-0D06FADFA095}" type="slidenum">
              <a:rPr lang="en-US" smtClean="0"/>
              <a:pPr/>
              <a:t>‹#›</a:t>
            </a:fld>
            <a:endParaRPr lang="en-US"/>
          </a:p>
        </p:txBody>
      </p:sp>
    </p:spTree>
    <p:extLst>
      <p:ext uri="{BB962C8B-B14F-4D97-AF65-F5344CB8AC3E}">
        <p14:creationId xmlns:p14="http://schemas.microsoft.com/office/powerpoint/2010/main" val="374959230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5" r:id="rId12"/>
    <p:sldLayoutId id="2147483687" r:id="rId13"/>
  </p:sldLayoutIdLst>
  <p:hf hdr="0" dt="0"/>
  <p:txStyles>
    <p:titleStyle>
      <a:lvl1pPr algn="l" defTabSz="914400" rtl="0" eaLnBrk="1" latinLnBrk="0" hangingPunct="1">
        <a:lnSpc>
          <a:spcPct val="90000"/>
        </a:lnSpc>
        <a:spcBef>
          <a:spcPct val="0"/>
        </a:spcBef>
        <a:buNone/>
        <a:defRPr sz="4400" kern="1200">
          <a:solidFill>
            <a:schemeClr val="tx1"/>
          </a:solidFill>
          <a:latin typeface="Comic Sans MS" panose="030F0902030302020204" pitchFamily="66"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omic Sans MS" panose="030F0902030302020204" pitchFamily="66"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omic Sans MS" panose="030F0902030302020204" pitchFamily="66"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omic Sans MS" panose="030F0902030302020204" pitchFamily="66"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omic Sans MS" panose="030F0902030302020204" pitchFamily="66"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omic Sans MS" panose="030F0902030302020204" pitchFamily="66"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hyperlink" Target="https://pxhere.com/zh/photo/862052" TargetMode="Externa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1.xml"/><Relationship Id="rId1" Type="http://schemas.openxmlformats.org/officeDocument/2006/relationships/slideLayout" Target="../slideLayouts/slideLayout13.xml"/><Relationship Id="rId4" Type="http://schemas.openxmlformats.org/officeDocument/2006/relationships/hyperlink" Target="https://creoleindc.typepad.com/rantings_of_a_creole_prin/2009/10/things-they-dont-tell-you-about-ivf.html"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5.xml"/><Relationship Id="rId1" Type="http://schemas.openxmlformats.org/officeDocument/2006/relationships/slideLayout" Target="../slideLayouts/slideLayout13.xml"/><Relationship Id="rId6" Type="http://schemas.openxmlformats.org/officeDocument/2006/relationships/hyperlink" Target="https://pixabay.com/illustrations/feedback-report-back-balloons-4746811/" TargetMode="External"/><Relationship Id="rId5" Type="http://schemas.openxmlformats.org/officeDocument/2006/relationships/image" Target="../media/image11.png"/><Relationship Id="rId4" Type="http://schemas.openxmlformats.org/officeDocument/2006/relationships/hyperlink" Target="https://freepngimg.com/png/85354-text-question-blog-questions-logo-any"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6.xml"/><Relationship Id="rId1" Type="http://schemas.openxmlformats.org/officeDocument/2006/relationships/slideLayout" Target="../slideLayouts/slideLayout13.xml"/><Relationship Id="rId4" Type="http://schemas.openxmlformats.org/officeDocument/2006/relationships/hyperlink" Target="https://www.flickr.com/photos/nunonunes/3176882234/" TargetMode="Externa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7.xml"/><Relationship Id="rId1" Type="http://schemas.openxmlformats.org/officeDocument/2006/relationships/video" Target="https://www.youtube.com/embed/Hj4SyA7mpJk?feature=oembed" TargetMode="External"/><Relationship Id="rId4" Type="http://schemas.openxmlformats.org/officeDocument/2006/relationships/image" Target="../media/image12.jpeg"/></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hyperlink" Target="https://www.flickr.com/photos/jeepersmedia/26133396314"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hyperlink" Target="https://www.flickr.com/photos/nunonunes/3176882234/"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openxmlformats.org/officeDocument/2006/relationships/hyperlink" Target="https://www.pexels.com/photo/beverage-black-coffee-break-time-coffee-606241/"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openxmlformats.org/officeDocument/2006/relationships/hyperlink" Target="https://www.uni-med.net/sagesse-project-state-of-the-art-and-next-challenges/"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openxmlformats.org/officeDocument/2006/relationships/hyperlink" Target="https://karenmelhuishspencer.com/2019/11/10/why-be-a-deputy-principal/"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7.xml"/><Relationship Id="rId1" Type="http://schemas.openxmlformats.org/officeDocument/2006/relationships/slideLayout" Target="../slideLayouts/slideLayout13.xml"/><Relationship Id="rId4" Type="http://schemas.openxmlformats.org/officeDocument/2006/relationships/hyperlink" Target="https://karenmelhuishspencer.com/2019/11/10/why-be-a-deputy-principal/"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8.xml"/><Relationship Id="rId1" Type="http://schemas.openxmlformats.org/officeDocument/2006/relationships/slideLayout" Target="../slideLayouts/slideLayout13.xml"/><Relationship Id="rId4" Type="http://schemas.openxmlformats.org/officeDocument/2006/relationships/hyperlink" Target="https://pxhere.com/en/photo/1569701"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9.xml"/><Relationship Id="rId1" Type="http://schemas.openxmlformats.org/officeDocument/2006/relationships/slideLayout" Target="../slideLayouts/slideLayout13.xml"/><Relationship Id="rId4" Type="http://schemas.openxmlformats.org/officeDocument/2006/relationships/hyperlink" Target="https://pxhere.com/en/photo/1569701" TargetMode="Externa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Shape 53"/>
        <p:cNvGrpSpPr/>
        <p:nvPr/>
      </p:nvGrpSpPr>
      <p:grpSpPr>
        <a:xfrm>
          <a:off x="0" y="0"/>
          <a:ext cx="0" cy="0"/>
          <a:chOff x="0" y="0"/>
          <a:chExt cx="0" cy="0"/>
        </a:xfrm>
      </p:grpSpPr>
      <p:sp>
        <p:nvSpPr>
          <p:cNvPr id="2" name="TextBox 1">
            <a:extLst>
              <a:ext uri="{FF2B5EF4-FFF2-40B4-BE49-F238E27FC236}">
                <a16:creationId xmlns:a16="http://schemas.microsoft.com/office/drawing/2014/main" id="{94D792E3-388D-2BFA-337E-1FBCE295F553}"/>
              </a:ext>
            </a:extLst>
          </p:cNvPr>
          <p:cNvSpPr txBox="1"/>
          <p:nvPr/>
        </p:nvSpPr>
        <p:spPr>
          <a:xfrm>
            <a:off x="6574969" y="3745036"/>
            <a:ext cx="5457371" cy="1354217"/>
          </a:xfrm>
          <a:prstGeom prst="rect">
            <a:avLst/>
          </a:prstGeom>
          <a:noFill/>
        </p:spPr>
        <p:txBody>
          <a:bodyPr wrap="square" rtlCol="0">
            <a:spAutoFit/>
          </a:bodyPr>
          <a:lstStyle/>
          <a:p>
            <a:pPr algn="ctr">
              <a:spcAft>
                <a:spcPts val="600"/>
              </a:spcAft>
            </a:pPr>
            <a:r>
              <a:rPr lang="en-US" sz="2400" dirty="0">
                <a:latin typeface="Comic Sans MS" panose="030F0902030302020204" pitchFamily="66" charset="0"/>
              </a:rPr>
              <a:t>Week #5</a:t>
            </a:r>
          </a:p>
          <a:p>
            <a:pPr algn="ctr">
              <a:spcAft>
                <a:spcPts val="600"/>
              </a:spcAft>
            </a:pPr>
            <a:r>
              <a:rPr lang="en-US" sz="2400" dirty="0">
                <a:latin typeface="Comic Sans MS" panose="030F0902030302020204" pitchFamily="66" charset="0"/>
              </a:rPr>
              <a:t>What are the challenges of grief?</a:t>
            </a:r>
          </a:p>
          <a:p>
            <a:pPr algn="ctr">
              <a:spcAft>
                <a:spcPts val="600"/>
              </a:spcAft>
            </a:pPr>
            <a:r>
              <a:rPr lang="en-US" sz="2400" dirty="0">
                <a:latin typeface="Comic Sans MS" panose="030F0902030302020204" pitchFamily="66" charset="0"/>
              </a:rPr>
              <a:t>Circumstances, places, people</a:t>
            </a:r>
          </a:p>
        </p:txBody>
      </p:sp>
      <p:sp>
        <p:nvSpPr>
          <p:cNvPr id="6" name="TextBox 5">
            <a:extLst>
              <a:ext uri="{FF2B5EF4-FFF2-40B4-BE49-F238E27FC236}">
                <a16:creationId xmlns:a16="http://schemas.microsoft.com/office/drawing/2014/main" id="{2CB9F81C-2977-1E3C-CEA6-8C092A01D982}"/>
              </a:ext>
            </a:extLst>
          </p:cNvPr>
          <p:cNvSpPr txBox="1"/>
          <p:nvPr/>
        </p:nvSpPr>
        <p:spPr>
          <a:xfrm>
            <a:off x="6574968" y="1450971"/>
            <a:ext cx="5457371" cy="1661993"/>
          </a:xfrm>
          <a:prstGeom prst="rect">
            <a:avLst/>
          </a:prstGeom>
          <a:noFill/>
        </p:spPr>
        <p:txBody>
          <a:bodyPr wrap="square">
            <a:spAutoFit/>
          </a:bodyPr>
          <a:lstStyle/>
          <a:p>
            <a:pPr algn="ctr"/>
            <a:r>
              <a:rPr lang="en-GB" sz="4000" b="1" dirty="0">
                <a:latin typeface="Comic Sans MS" panose="030F0902030302020204" pitchFamily="66" charset="0"/>
              </a:rPr>
              <a:t>Welcome to</a:t>
            </a:r>
          </a:p>
          <a:p>
            <a:pPr algn="ctr"/>
            <a:r>
              <a:rPr lang="en-GB" sz="4000" b="1" dirty="0">
                <a:latin typeface="Comic Sans MS" panose="030F0902030302020204" pitchFamily="66" charset="0"/>
              </a:rPr>
              <a:t>Grief Care</a:t>
            </a:r>
            <a:br>
              <a:rPr lang="en-GB" sz="4800" b="1" dirty="0">
                <a:latin typeface="Comic Sans MS" panose="030F0902030302020204" pitchFamily="66" charset="0"/>
              </a:rPr>
            </a:br>
            <a:endParaRPr lang="en-US" sz="2200" b="1" dirty="0"/>
          </a:p>
        </p:txBody>
      </p:sp>
      <p:pic>
        <p:nvPicPr>
          <p:cNvPr id="3" name="Picture 2" descr="A bridge over a dirt path in a forest&#10;&#10;AI-generated content may be incorrect.">
            <a:extLst>
              <a:ext uri="{FF2B5EF4-FFF2-40B4-BE49-F238E27FC236}">
                <a16:creationId xmlns:a16="http://schemas.microsoft.com/office/drawing/2014/main" id="{22E7E227-A38C-B621-22A0-5337E2BC0D42}"/>
              </a:ext>
            </a:extLst>
          </p:cNvPr>
          <p:cNvPicPr>
            <a:picLocks noChangeAspect="1"/>
          </p:cNvPicPr>
          <p:nvPr/>
        </p:nvPicPr>
        <p:blipFill>
          <a:blip r:embed="rId3">
            <a:extLst>
              <a:ext uri="{837473B0-CC2E-450A-ABE3-18F120FF3D39}">
                <a1611:picAttrSrcUrl xmlns:a1611="http://schemas.microsoft.com/office/drawing/2016/11/main" r:id="rId4"/>
              </a:ext>
            </a:extLst>
          </a:blip>
          <a:srcRect l="15683" r="34385" b="-2"/>
          <a:stretch>
            <a:fillRect/>
          </a:stretch>
        </p:blipFill>
        <p:spPr>
          <a:xfrm>
            <a:off x="0" y="1"/>
            <a:ext cx="6357257" cy="6858000"/>
          </a:xfrm>
          <a:prstGeom prst="rect">
            <a:avLst/>
          </a:prstGeom>
          <a:noFill/>
          <a:ln>
            <a:noFill/>
          </a:ln>
        </p:spPr>
      </p:pic>
      <p:sp>
        <p:nvSpPr>
          <p:cNvPr id="5" name="Slide Number Placeholder 4">
            <a:extLst>
              <a:ext uri="{FF2B5EF4-FFF2-40B4-BE49-F238E27FC236}">
                <a16:creationId xmlns:a16="http://schemas.microsoft.com/office/drawing/2014/main" id="{DB0D65AE-AA1E-C0B1-3AAD-3C21984CDF8E}"/>
              </a:ext>
            </a:extLst>
          </p:cNvPr>
          <p:cNvSpPr>
            <a:spLocks noGrp="1"/>
          </p:cNvSpPr>
          <p:nvPr>
            <p:ph type="sldNum" sz="quarter" idx="12"/>
          </p:nvPr>
        </p:nvSpPr>
        <p:spPr>
          <a:xfrm>
            <a:off x="9303653" y="6356350"/>
            <a:ext cx="2743200" cy="365125"/>
          </a:xfrm>
        </p:spPr>
        <p:txBody>
          <a:bodyPr/>
          <a:lstStyle/>
          <a:p>
            <a:r>
              <a:rPr lang="en-US" dirty="0"/>
              <a:t>113</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FC54B5D-5D8A-12D6-53D5-F52BB2AA3409}"/>
              </a:ext>
            </a:extLst>
          </p:cNvPr>
          <p:cNvSpPr txBox="1"/>
          <p:nvPr/>
        </p:nvSpPr>
        <p:spPr>
          <a:xfrm>
            <a:off x="1577009" y="136525"/>
            <a:ext cx="9037982" cy="6817251"/>
          </a:xfrm>
          <a:prstGeom prst="rect">
            <a:avLst/>
          </a:prstGeom>
          <a:noFill/>
        </p:spPr>
        <p:txBody>
          <a:bodyPr wrap="square">
            <a:spAutoFit/>
          </a:bodyPr>
          <a:lstStyle/>
          <a:p>
            <a:pPr indent="12700" algn="ctr">
              <a:spcBef>
                <a:spcPts val="600"/>
              </a:spcBef>
            </a:pPr>
            <a:endParaRPr lang="en-CA" sz="2800" kern="100" dirty="0">
              <a:latin typeface="Comic Sans MS" panose="030F0902030302020204" pitchFamily="66" charset="0"/>
              <a:ea typeface="Aptos" panose="020B0004020202020204" pitchFamily="34" charset="0"/>
            </a:endParaRPr>
          </a:p>
          <a:p>
            <a:pPr indent="12700" algn="ctr">
              <a:spcBef>
                <a:spcPts val="600"/>
              </a:spcBef>
            </a:pPr>
            <a:r>
              <a:rPr lang="en-CA" sz="2800" kern="100" dirty="0">
                <a:effectLst/>
                <a:latin typeface="Comic Sans MS" panose="030F0902030302020204" pitchFamily="66" charset="0"/>
                <a:ea typeface="Aptos" panose="020B0004020202020204" pitchFamily="34" charset="0"/>
              </a:rPr>
              <a:t>As hard as it may be, calling those deep-seated emotions up from the well of your soul is the only way they will ever find their voice.</a:t>
            </a:r>
          </a:p>
          <a:p>
            <a:pPr indent="12700" algn="ctr">
              <a:spcBef>
                <a:spcPts val="600"/>
              </a:spcBef>
            </a:pPr>
            <a:endParaRPr lang="en-CA" sz="2800" kern="100" dirty="0">
              <a:effectLst/>
              <a:latin typeface="Comic Sans MS" panose="030F0902030302020204" pitchFamily="66" charset="0"/>
              <a:ea typeface="Aptos" panose="020B0004020202020204" pitchFamily="34" charset="0"/>
            </a:endParaRPr>
          </a:p>
          <a:p>
            <a:pPr indent="12700" algn="ctr">
              <a:spcBef>
                <a:spcPts val="600"/>
              </a:spcBef>
            </a:pPr>
            <a:r>
              <a:rPr lang="en-CA" sz="2800" kern="100" dirty="0">
                <a:effectLst/>
                <a:latin typeface="Comic Sans MS" panose="030F0902030302020204" pitchFamily="66" charset="0"/>
                <a:ea typeface="Aptos" panose="020B0004020202020204" pitchFamily="34" charset="0"/>
              </a:rPr>
              <a:t>Once that place inside is opened, you unlock the chambers of your heart that imprison your grief.</a:t>
            </a:r>
          </a:p>
          <a:p>
            <a:pPr indent="12700" algn="ctr">
              <a:spcBef>
                <a:spcPts val="600"/>
              </a:spcBef>
            </a:pPr>
            <a:endParaRPr lang="en-CA" sz="2800" kern="100" dirty="0">
              <a:effectLst/>
              <a:latin typeface="Comic Sans MS" panose="030F0902030302020204" pitchFamily="66" charset="0"/>
              <a:ea typeface="Aptos" panose="020B0004020202020204" pitchFamily="34" charset="0"/>
            </a:endParaRPr>
          </a:p>
          <a:p>
            <a:pPr indent="12700" algn="ctr">
              <a:spcBef>
                <a:spcPts val="600"/>
              </a:spcBef>
            </a:pPr>
            <a:r>
              <a:rPr lang="en-CA" sz="2800" kern="100" dirty="0">
                <a:effectLst/>
                <a:latin typeface="Comic Sans MS" panose="030F0902030302020204" pitchFamily="66" charset="0"/>
                <a:ea typeface="Aptos" panose="020B0004020202020204" pitchFamily="34" charset="0"/>
              </a:rPr>
              <a:t>Only when you allow grief to surface can you set it free and bring it into the light of healing and restoration. </a:t>
            </a:r>
          </a:p>
          <a:p>
            <a:pPr>
              <a:spcBef>
                <a:spcPts val="600"/>
              </a:spcBef>
            </a:pPr>
            <a:endParaRPr lang="en-CA" sz="2400" kern="100" dirty="0">
              <a:latin typeface="Comic Sans MS" panose="030F0902030302020204" pitchFamily="66" charset="0"/>
              <a:ea typeface="Aptos" panose="020B0004020202020204" pitchFamily="34" charset="0"/>
            </a:endParaRPr>
          </a:p>
          <a:p>
            <a:pPr>
              <a:spcBef>
                <a:spcPts val="600"/>
              </a:spcBef>
            </a:pPr>
            <a:endParaRPr lang="en-CA" sz="2400" kern="100" dirty="0">
              <a:latin typeface="Comic Sans MS" panose="030F0902030302020204" pitchFamily="66" charset="0"/>
              <a:ea typeface="Aptos" panose="020B0004020202020204" pitchFamily="34" charset="0"/>
            </a:endParaRPr>
          </a:p>
          <a:p>
            <a:pPr algn="ctr">
              <a:spcBef>
                <a:spcPts val="600"/>
              </a:spcBef>
            </a:pPr>
            <a:r>
              <a:rPr lang="en-CA" sz="1200" kern="100" baseline="30000" dirty="0">
                <a:effectLst/>
                <a:latin typeface="Comic Sans MS" panose="030F0902030302020204" pitchFamily="66" charset="0"/>
                <a:ea typeface="Aptos" panose="020B0004020202020204" pitchFamily="34" charset="0"/>
              </a:rPr>
              <a:t>46</a:t>
            </a:r>
            <a:r>
              <a:rPr lang="en-CA" sz="1200" kern="100" dirty="0">
                <a:effectLst/>
                <a:latin typeface="Comic Sans MS" panose="030F0902030302020204" pitchFamily="66" charset="0"/>
                <a:ea typeface="Aptos" panose="020B0004020202020204" pitchFamily="34" charset="0"/>
              </a:rPr>
              <a:t>Susan Duke, </a:t>
            </a:r>
            <a:r>
              <a:rPr lang="en-CA" sz="1200" i="1" kern="100" dirty="0">
                <a:effectLst/>
                <a:latin typeface="Comic Sans MS" panose="030F0902030302020204" pitchFamily="66" charset="0"/>
                <a:ea typeface="Aptos" panose="020B0004020202020204" pitchFamily="34" charset="0"/>
              </a:rPr>
              <a:t>Grieving Forward—Embracing Life Beyond Loss.</a:t>
            </a:r>
            <a:r>
              <a:rPr lang="en-CA" sz="1200" kern="100" dirty="0">
                <a:effectLst/>
                <a:latin typeface="Comic Sans MS" panose="030F0902030302020204" pitchFamily="66" charset="0"/>
                <a:ea typeface="Aptos" panose="020B0004020202020204" pitchFamily="34" charset="0"/>
              </a:rPr>
              <a:t> New York: Warner Faith, 2006, 111.</a:t>
            </a:r>
          </a:p>
          <a:p>
            <a:pPr indent="-176213">
              <a:spcBef>
                <a:spcPts val="600"/>
              </a:spcBef>
              <a:buFont typeface="Arial" panose="020B0604020202020204" pitchFamily="34" charset="0"/>
              <a:buChar char="•"/>
            </a:pPr>
            <a:endParaRPr lang="en-US" sz="2400" dirty="0"/>
          </a:p>
        </p:txBody>
      </p:sp>
      <p:sp>
        <p:nvSpPr>
          <p:cNvPr id="5" name="Footer Placeholder 4">
            <a:extLst>
              <a:ext uri="{FF2B5EF4-FFF2-40B4-BE49-F238E27FC236}">
                <a16:creationId xmlns:a16="http://schemas.microsoft.com/office/drawing/2014/main" id="{CA4262F2-6CC7-A813-E544-E107314CF1C3}"/>
              </a:ext>
            </a:extLst>
          </p:cNvPr>
          <p:cNvSpPr>
            <a:spLocks noGrp="1"/>
          </p:cNvSpPr>
          <p:nvPr>
            <p:ph type="ftr" sz="quarter" idx="11"/>
          </p:nvPr>
        </p:nvSpPr>
        <p:spPr>
          <a:xfrm>
            <a:off x="4856747" y="7367003"/>
            <a:ext cx="4114800" cy="365125"/>
          </a:xfrm>
        </p:spPr>
        <p:txBody>
          <a:bodyPr/>
          <a:lstStyle/>
          <a:p>
            <a:endParaRPr lang="en-US"/>
          </a:p>
        </p:txBody>
      </p:sp>
      <p:sp>
        <p:nvSpPr>
          <p:cNvPr id="6" name="Slide Number Placeholder 5">
            <a:extLst>
              <a:ext uri="{FF2B5EF4-FFF2-40B4-BE49-F238E27FC236}">
                <a16:creationId xmlns:a16="http://schemas.microsoft.com/office/drawing/2014/main" id="{4180DDEC-C7B9-9B4C-8FFE-185A75AFCD02}"/>
              </a:ext>
            </a:extLst>
          </p:cNvPr>
          <p:cNvSpPr>
            <a:spLocks noGrp="1"/>
          </p:cNvSpPr>
          <p:nvPr>
            <p:ph type="sldNum" sz="quarter" idx="12"/>
          </p:nvPr>
        </p:nvSpPr>
        <p:spPr/>
        <p:txBody>
          <a:bodyPr/>
          <a:lstStyle/>
          <a:p>
            <a:fld id="{6D22F896-40B5-4ADD-8801-0D06FADFA095}" type="slidenum">
              <a:rPr lang="en-US" smtClean="0"/>
              <a:t>122</a:t>
            </a:fld>
            <a:endParaRPr lang="en-US"/>
          </a:p>
        </p:txBody>
      </p:sp>
    </p:spTree>
    <p:extLst>
      <p:ext uri="{BB962C8B-B14F-4D97-AF65-F5344CB8AC3E}">
        <p14:creationId xmlns:p14="http://schemas.microsoft.com/office/powerpoint/2010/main" val="2130481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5" end="5"/>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allAtOnce"/>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Shape 60"/>
        <p:cNvGrpSpPr/>
        <p:nvPr/>
      </p:nvGrpSpPr>
      <p:grpSpPr>
        <a:xfrm>
          <a:off x="0" y="0"/>
          <a:ext cx="0" cy="0"/>
          <a:chOff x="0" y="0"/>
          <a:chExt cx="0" cy="0"/>
        </a:xfrm>
      </p:grpSpPr>
      <p:sp>
        <p:nvSpPr>
          <p:cNvPr id="61" name="Google Shape;61;p14"/>
          <p:cNvSpPr txBox="1">
            <a:spLocks noGrp="1"/>
          </p:cNvSpPr>
          <p:nvPr>
            <p:ph type="title"/>
          </p:nvPr>
        </p:nvSpPr>
        <p:spPr>
          <a:xfrm>
            <a:off x="1492205" y="2709529"/>
            <a:ext cx="2496699" cy="988367"/>
          </a:xfrm>
        </p:spPr>
        <p:txBody>
          <a:bodyPr spcFirstLastPara="1" vert="horz" wrap="square" lIns="121900" tIns="121900" rIns="121900" bIns="121900" rtlCol="0" anchor="ctr" anchorCtr="0">
            <a:normAutofit/>
          </a:bodyPr>
          <a:lstStyle/>
          <a:p>
            <a:r>
              <a:rPr lang="en-GB" sz="4000" dirty="0">
                <a:latin typeface="Comic Sans MS" panose="030F0902030302020204" pitchFamily="66" charset="0"/>
              </a:rPr>
              <a:t>People</a:t>
            </a:r>
          </a:p>
        </p:txBody>
      </p:sp>
      <p:pic>
        <p:nvPicPr>
          <p:cNvPr id="4" name="Picture 3">
            <a:extLst>
              <a:ext uri="{FF2B5EF4-FFF2-40B4-BE49-F238E27FC236}">
                <a16:creationId xmlns:a16="http://schemas.microsoft.com/office/drawing/2014/main" id="{8A4CB148-EE39-BB20-F01C-22567BCE00F2}"/>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6130431" y="0"/>
            <a:ext cx="6049669" cy="6858000"/>
          </a:xfrm>
          <a:prstGeom prst="rect">
            <a:avLst/>
          </a:prstGeom>
        </p:spPr>
      </p:pic>
      <p:sp>
        <p:nvSpPr>
          <p:cNvPr id="3" name="Slide Number Placeholder 2">
            <a:extLst>
              <a:ext uri="{FF2B5EF4-FFF2-40B4-BE49-F238E27FC236}">
                <a16:creationId xmlns:a16="http://schemas.microsoft.com/office/drawing/2014/main" id="{D8DD14BA-989F-6B2A-CFD9-BDD6253B5EA8}"/>
              </a:ext>
            </a:extLst>
          </p:cNvPr>
          <p:cNvSpPr>
            <a:spLocks noGrp="1"/>
          </p:cNvSpPr>
          <p:nvPr>
            <p:ph type="sldNum" idx="12"/>
          </p:nvPr>
        </p:nvSpPr>
        <p:spPr/>
        <p:txBody>
          <a:bodyPr/>
          <a:lstStyle/>
          <a:p>
            <a:fld id="{00000000-1234-1234-1234-123412341234}" type="slidenum">
              <a:rPr lang="en-GB" smtClean="0"/>
              <a:pPr/>
              <a:t>123</a:t>
            </a:fld>
            <a:endParaRPr lang="en-GB"/>
          </a:p>
        </p:txBody>
      </p:sp>
    </p:spTree>
    <p:extLst>
      <p:ext uri="{BB962C8B-B14F-4D97-AF65-F5344CB8AC3E}">
        <p14:creationId xmlns:p14="http://schemas.microsoft.com/office/powerpoint/2010/main" val="39614902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A picture containing text, screenshot, computer, display&#10;&#10;Description automatically generated">
            <a:extLst>
              <a:ext uri="{FF2B5EF4-FFF2-40B4-BE49-F238E27FC236}">
                <a16:creationId xmlns:a16="http://schemas.microsoft.com/office/drawing/2014/main" id="{7D636D36-9D24-0667-18EB-C9A9EC0DFFBA}"/>
              </a:ext>
            </a:extLst>
          </p:cNvPr>
          <p:cNvPicPr>
            <a:picLocks noChangeAspect="1"/>
          </p:cNvPicPr>
          <p:nvPr/>
        </p:nvPicPr>
        <p:blipFill rotWithShape="1">
          <a:blip r:embed="rId3"/>
          <a:srcRect l="9043" t="23650" r="36031" b="14331"/>
          <a:stretch/>
        </p:blipFill>
        <p:spPr>
          <a:xfrm>
            <a:off x="0" y="52927"/>
            <a:ext cx="12192000" cy="6805073"/>
          </a:xfrm>
          <a:prstGeom prst="rect">
            <a:avLst/>
          </a:prstGeom>
        </p:spPr>
      </p:pic>
      <p:sp>
        <p:nvSpPr>
          <p:cNvPr id="2" name="Footer Placeholder 1">
            <a:extLst>
              <a:ext uri="{FF2B5EF4-FFF2-40B4-BE49-F238E27FC236}">
                <a16:creationId xmlns:a16="http://schemas.microsoft.com/office/drawing/2014/main" id="{AC2DF8F4-7899-3C5A-E224-CDAB67F8DCBA}"/>
              </a:ext>
            </a:extLst>
          </p:cNvPr>
          <p:cNvSpPr>
            <a:spLocks noGrp="1"/>
          </p:cNvSpPr>
          <p:nvPr>
            <p:ph type="ftr" sz="quarter" idx="11"/>
          </p:nvPr>
        </p:nvSpPr>
        <p:spPr/>
        <p:txBody>
          <a:bodyPr/>
          <a:lstStyle/>
          <a:p>
            <a:endParaRPr lang="en-US"/>
          </a:p>
        </p:txBody>
      </p:sp>
      <p:sp>
        <p:nvSpPr>
          <p:cNvPr id="3" name="Slide Number Placeholder 2">
            <a:extLst>
              <a:ext uri="{FF2B5EF4-FFF2-40B4-BE49-F238E27FC236}">
                <a16:creationId xmlns:a16="http://schemas.microsoft.com/office/drawing/2014/main" id="{A1904910-9BCA-35BC-B318-F2FED07A310D}"/>
              </a:ext>
            </a:extLst>
          </p:cNvPr>
          <p:cNvSpPr>
            <a:spLocks noGrp="1"/>
          </p:cNvSpPr>
          <p:nvPr>
            <p:ph type="sldNum" sz="quarter" idx="12"/>
          </p:nvPr>
        </p:nvSpPr>
        <p:spPr/>
        <p:txBody>
          <a:bodyPr/>
          <a:lstStyle/>
          <a:p>
            <a:fld id="{6D22F896-40B5-4ADD-8801-0D06FADFA095}" type="slidenum">
              <a:rPr lang="en-US" smtClean="0"/>
              <a:t>124</a:t>
            </a:fld>
            <a:endParaRPr lang="en-US"/>
          </a:p>
        </p:txBody>
      </p:sp>
    </p:spTree>
    <p:extLst>
      <p:ext uri="{BB962C8B-B14F-4D97-AF65-F5344CB8AC3E}">
        <p14:creationId xmlns:p14="http://schemas.microsoft.com/office/powerpoint/2010/main" val="3077305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edge">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A picture containing text, screenshot, computer, display&#10;&#10;Description automatically generated">
            <a:extLst>
              <a:ext uri="{FF2B5EF4-FFF2-40B4-BE49-F238E27FC236}">
                <a16:creationId xmlns:a16="http://schemas.microsoft.com/office/drawing/2014/main" id="{7D636D36-9D24-0667-18EB-C9A9EC0DFFBA}"/>
              </a:ext>
            </a:extLst>
          </p:cNvPr>
          <p:cNvPicPr>
            <a:picLocks noChangeAspect="1"/>
          </p:cNvPicPr>
          <p:nvPr/>
        </p:nvPicPr>
        <p:blipFill rotWithShape="1">
          <a:blip r:embed="rId3"/>
          <a:srcRect l="9043" t="23650" r="36031" b="14331"/>
          <a:stretch/>
        </p:blipFill>
        <p:spPr>
          <a:xfrm>
            <a:off x="0" y="52927"/>
            <a:ext cx="12192000" cy="6805073"/>
          </a:xfrm>
          <a:prstGeom prst="rect">
            <a:avLst/>
          </a:prstGeom>
        </p:spPr>
      </p:pic>
      <p:sp>
        <p:nvSpPr>
          <p:cNvPr id="2" name="Footer Placeholder 1">
            <a:extLst>
              <a:ext uri="{FF2B5EF4-FFF2-40B4-BE49-F238E27FC236}">
                <a16:creationId xmlns:a16="http://schemas.microsoft.com/office/drawing/2014/main" id="{196ECAB5-DB33-09F1-09E3-1CAFF6433BC6}"/>
              </a:ext>
            </a:extLst>
          </p:cNvPr>
          <p:cNvSpPr>
            <a:spLocks noGrp="1"/>
          </p:cNvSpPr>
          <p:nvPr>
            <p:ph type="ftr" sz="quarter" idx="11"/>
          </p:nvPr>
        </p:nvSpPr>
        <p:spPr/>
        <p:txBody>
          <a:bodyPr/>
          <a:lstStyle/>
          <a:p>
            <a:endParaRPr lang="en-US"/>
          </a:p>
        </p:txBody>
      </p:sp>
      <p:sp>
        <p:nvSpPr>
          <p:cNvPr id="3" name="Slide Number Placeholder 2">
            <a:extLst>
              <a:ext uri="{FF2B5EF4-FFF2-40B4-BE49-F238E27FC236}">
                <a16:creationId xmlns:a16="http://schemas.microsoft.com/office/drawing/2014/main" id="{446ABBB1-592A-AAF1-5B3D-B8B0A58242D7}"/>
              </a:ext>
            </a:extLst>
          </p:cNvPr>
          <p:cNvSpPr>
            <a:spLocks noGrp="1"/>
          </p:cNvSpPr>
          <p:nvPr>
            <p:ph type="sldNum" sz="quarter" idx="12"/>
          </p:nvPr>
        </p:nvSpPr>
        <p:spPr/>
        <p:txBody>
          <a:bodyPr/>
          <a:lstStyle/>
          <a:p>
            <a:fld id="{6D22F896-40B5-4ADD-8801-0D06FADFA095}" type="slidenum">
              <a:rPr lang="en-US" smtClean="0"/>
              <a:t>125</a:t>
            </a:fld>
            <a:endParaRPr lang="en-US"/>
          </a:p>
        </p:txBody>
      </p:sp>
    </p:spTree>
    <p:extLst>
      <p:ext uri="{BB962C8B-B14F-4D97-AF65-F5344CB8AC3E}">
        <p14:creationId xmlns:p14="http://schemas.microsoft.com/office/powerpoint/2010/main" val="4058202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0FBDDF1B-93B7-205C-82AB-FA05DE4391E6}"/>
              </a:ext>
            </a:extLst>
          </p:cNvPr>
          <p:cNvSpPr>
            <a:spLocks noGrp="1"/>
          </p:cNvSpPr>
          <p:nvPr>
            <p:ph type="title"/>
          </p:nvPr>
        </p:nvSpPr>
        <p:spPr/>
        <p:txBody>
          <a:bodyPr>
            <a:normAutofit/>
          </a:bodyPr>
          <a:lstStyle/>
          <a:p>
            <a:r>
              <a:rPr lang="en-US" sz="3600" dirty="0"/>
              <a:t>Everyone should be . . .</a:t>
            </a:r>
          </a:p>
        </p:txBody>
      </p:sp>
      <p:sp>
        <p:nvSpPr>
          <p:cNvPr id="13" name="Content Placeholder 12">
            <a:extLst>
              <a:ext uri="{FF2B5EF4-FFF2-40B4-BE49-F238E27FC236}">
                <a16:creationId xmlns:a16="http://schemas.microsoft.com/office/drawing/2014/main" id="{3B1F368D-B396-65FF-8F93-99CA4984A68C}"/>
              </a:ext>
            </a:extLst>
          </p:cNvPr>
          <p:cNvSpPr>
            <a:spLocks noGrp="1"/>
          </p:cNvSpPr>
          <p:nvPr>
            <p:ph idx="1"/>
          </p:nvPr>
        </p:nvSpPr>
        <p:spPr>
          <a:xfrm>
            <a:off x="3445564" y="2358541"/>
            <a:ext cx="6308035" cy="2478501"/>
          </a:xfrm>
        </p:spPr>
        <p:txBody>
          <a:bodyPr/>
          <a:lstStyle/>
          <a:p>
            <a:pPr marL="0" indent="0" algn="ctr">
              <a:buNone/>
            </a:pPr>
            <a:r>
              <a:rPr lang="en-US" sz="3600" dirty="0"/>
              <a:t>quick to listen,</a:t>
            </a:r>
          </a:p>
          <a:p>
            <a:pPr marL="0" indent="0" algn="ctr">
              <a:buNone/>
            </a:pPr>
            <a:r>
              <a:rPr lang="en-US" sz="3600" dirty="0"/>
              <a:t>slow to speak, and</a:t>
            </a:r>
          </a:p>
          <a:p>
            <a:pPr marL="0" indent="0" algn="ctr">
              <a:buNone/>
            </a:pPr>
            <a:r>
              <a:rPr lang="en-US" sz="3600" dirty="0"/>
              <a:t>slow to become angry.</a:t>
            </a:r>
          </a:p>
          <a:p>
            <a:endParaRPr lang="en-US" dirty="0"/>
          </a:p>
        </p:txBody>
      </p:sp>
      <p:sp>
        <p:nvSpPr>
          <p:cNvPr id="14" name="TextBox 13">
            <a:extLst>
              <a:ext uri="{FF2B5EF4-FFF2-40B4-BE49-F238E27FC236}">
                <a16:creationId xmlns:a16="http://schemas.microsoft.com/office/drawing/2014/main" id="{659A10CD-1D66-8E3B-37FC-BC07ECAD739E}"/>
              </a:ext>
            </a:extLst>
          </p:cNvPr>
          <p:cNvSpPr txBox="1"/>
          <p:nvPr/>
        </p:nvSpPr>
        <p:spPr>
          <a:xfrm>
            <a:off x="9886121" y="5777948"/>
            <a:ext cx="1630017" cy="276999"/>
          </a:xfrm>
          <a:prstGeom prst="rect">
            <a:avLst/>
          </a:prstGeom>
          <a:noFill/>
        </p:spPr>
        <p:txBody>
          <a:bodyPr wrap="square" rtlCol="0">
            <a:spAutoFit/>
          </a:bodyPr>
          <a:lstStyle/>
          <a:p>
            <a:r>
              <a:rPr lang="en-US" sz="1200" dirty="0">
                <a:latin typeface="Comic Sans MS" panose="030F0902030302020204" pitchFamily="66" charset="0"/>
              </a:rPr>
              <a:t>James 1:19</a:t>
            </a:r>
          </a:p>
        </p:txBody>
      </p:sp>
      <p:sp>
        <p:nvSpPr>
          <p:cNvPr id="4" name="Footer Placeholder 3">
            <a:extLst>
              <a:ext uri="{FF2B5EF4-FFF2-40B4-BE49-F238E27FC236}">
                <a16:creationId xmlns:a16="http://schemas.microsoft.com/office/drawing/2014/main" id="{F02CA08E-6548-E2E8-941A-964116542CD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9E8971E-4812-3679-D800-65FB09675CF8}"/>
              </a:ext>
            </a:extLst>
          </p:cNvPr>
          <p:cNvSpPr>
            <a:spLocks noGrp="1"/>
          </p:cNvSpPr>
          <p:nvPr>
            <p:ph type="sldNum" sz="quarter" idx="12"/>
          </p:nvPr>
        </p:nvSpPr>
        <p:spPr/>
        <p:txBody>
          <a:bodyPr/>
          <a:lstStyle/>
          <a:p>
            <a:fld id="{6D22F896-40B5-4ADD-8801-0D06FADFA095}" type="slidenum">
              <a:rPr lang="en-US" smtClean="0"/>
              <a:pPr/>
              <a:t>126</a:t>
            </a:fld>
            <a:endParaRPr lang="en-US"/>
          </a:p>
        </p:txBody>
      </p:sp>
    </p:spTree>
    <p:extLst>
      <p:ext uri="{BB962C8B-B14F-4D97-AF65-F5344CB8AC3E}">
        <p14:creationId xmlns:p14="http://schemas.microsoft.com/office/powerpoint/2010/main" val="191018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D7A85605-4B3F-6FC4-74BB-97FE48B5B34D}"/>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682171" y="702736"/>
            <a:ext cx="4680824" cy="3369128"/>
          </a:xfrm>
          <a:prstGeom prst="rect">
            <a:avLst/>
          </a:prstGeom>
        </p:spPr>
      </p:pic>
      <p:pic>
        <p:nvPicPr>
          <p:cNvPr id="18" name="Picture 17">
            <a:extLst>
              <a:ext uri="{FF2B5EF4-FFF2-40B4-BE49-F238E27FC236}">
                <a16:creationId xmlns:a16="http://schemas.microsoft.com/office/drawing/2014/main" id="{6C10D028-8559-49AD-3157-5251526304FF}"/>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6560458" y="2735943"/>
            <a:ext cx="5312228" cy="3541485"/>
          </a:xfrm>
          <a:prstGeom prst="rect">
            <a:avLst/>
          </a:prstGeom>
        </p:spPr>
      </p:pic>
      <p:sp>
        <p:nvSpPr>
          <p:cNvPr id="3" name="Slide Number Placeholder 2">
            <a:extLst>
              <a:ext uri="{FF2B5EF4-FFF2-40B4-BE49-F238E27FC236}">
                <a16:creationId xmlns:a16="http://schemas.microsoft.com/office/drawing/2014/main" id="{903AE3C7-12EE-B69C-59FF-1AA722A478E2}"/>
              </a:ext>
            </a:extLst>
          </p:cNvPr>
          <p:cNvSpPr>
            <a:spLocks noGrp="1"/>
          </p:cNvSpPr>
          <p:nvPr>
            <p:ph type="sldNum" idx="12"/>
          </p:nvPr>
        </p:nvSpPr>
        <p:spPr/>
        <p:txBody>
          <a:bodyPr/>
          <a:lstStyle/>
          <a:p>
            <a:fld id="{00000000-1234-1234-1234-123412341234}" type="slidenum">
              <a:rPr lang="en-GB" smtClean="0"/>
              <a:pPr/>
              <a:t>127</a:t>
            </a:fld>
            <a:endParaRPr lang="en-GB"/>
          </a:p>
        </p:txBody>
      </p:sp>
    </p:spTree>
    <p:extLst>
      <p:ext uri="{BB962C8B-B14F-4D97-AF65-F5344CB8AC3E}">
        <p14:creationId xmlns:p14="http://schemas.microsoft.com/office/powerpoint/2010/main" val="40666256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Shape 147"/>
        <p:cNvGrpSpPr/>
        <p:nvPr/>
      </p:nvGrpSpPr>
      <p:grpSpPr>
        <a:xfrm>
          <a:off x="0" y="0"/>
          <a:ext cx="0" cy="0"/>
          <a:chOff x="0" y="0"/>
          <a:chExt cx="0" cy="0"/>
        </a:xfrm>
      </p:grpSpPr>
      <p:sp>
        <p:nvSpPr>
          <p:cNvPr id="148" name="Google Shape;148;p28"/>
          <p:cNvSpPr txBox="1">
            <a:spLocks noGrp="1"/>
          </p:cNvSpPr>
          <p:nvPr>
            <p:ph type="title"/>
          </p:nvPr>
        </p:nvSpPr>
        <p:spPr>
          <a:xfrm>
            <a:off x="702400" y="965600"/>
            <a:ext cx="5393600" cy="1453480"/>
          </a:xfrm>
        </p:spPr>
        <p:txBody>
          <a:bodyPr spcFirstLastPara="1" vert="horz" wrap="square" lIns="121900" tIns="121900" rIns="121900" bIns="121900" rtlCol="0" anchor="b" anchorCtr="0">
            <a:normAutofit/>
          </a:bodyPr>
          <a:lstStyle/>
          <a:p>
            <a:r>
              <a:rPr lang="en-CA" sz="3600" dirty="0">
                <a:latin typeface="Comic Sans MS" panose="030F0902030302020204" pitchFamily="66" charset="0"/>
              </a:rPr>
              <a:t>Journal</a:t>
            </a:r>
            <a:br>
              <a:rPr lang="en-CA" sz="3600" dirty="0">
                <a:latin typeface="Comic Sans MS" panose="030F0902030302020204" pitchFamily="66" charset="0"/>
              </a:rPr>
            </a:br>
            <a:r>
              <a:rPr lang="en-CA" sz="3600" dirty="0">
                <a:latin typeface="Comic Sans MS" panose="030F0902030302020204" pitchFamily="66" charset="0"/>
              </a:rPr>
              <a:t>assignment</a:t>
            </a:r>
          </a:p>
        </p:txBody>
      </p:sp>
      <p:sp>
        <p:nvSpPr>
          <p:cNvPr id="149" name="Google Shape;149;p28"/>
          <p:cNvSpPr txBox="1">
            <a:spLocks noGrp="1"/>
          </p:cNvSpPr>
          <p:nvPr>
            <p:ph type="body" idx="2"/>
          </p:nvPr>
        </p:nvSpPr>
        <p:spPr>
          <a:xfrm>
            <a:off x="6433599" y="965600"/>
            <a:ext cx="5393601" cy="4926800"/>
          </a:xfrm>
        </p:spPr>
        <p:txBody>
          <a:bodyPr spcFirstLastPara="1" vert="horz" wrap="square" lIns="121900" tIns="121900" rIns="121900" bIns="121900" rtlCol="0" anchor="ctr" anchorCtr="0">
            <a:normAutofit/>
          </a:bodyPr>
          <a:lstStyle/>
          <a:p>
            <a:pPr marL="469900" indent="-457200">
              <a:lnSpc>
                <a:spcPct val="100000"/>
              </a:lnSpc>
              <a:spcBef>
                <a:spcPts val="600"/>
              </a:spcBef>
              <a:buSzPct val="100000"/>
              <a:buAutoNum type="arabicPeriod"/>
            </a:pPr>
            <a:r>
              <a:rPr lang="en-US" sz="2400" dirty="0"/>
              <a:t>Write which circumstance or place has been most troublesome for you so far. </a:t>
            </a:r>
          </a:p>
          <a:p>
            <a:pPr marL="766763" indent="-39688">
              <a:lnSpc>
                <a:spcPct val="100000"/>
              </a:lnSpc>
              <a:spcBef>
                <a:spcPts val="600"/>
              </a:spcBef>
              <a:buSzPct val="100000"/>
              <a:buNone/>
            </a:pPr>
            <a:r>
              <a:rPr lang="en-US" sz="2200" i="1" dirty="0"/>
              <a:t>What can you do to help yourself better deal with that?</a:t>
            </a:r>
          </a:p>
          <a:p>
            <a:pPr marL="469900" indent="-457200">
              <a:lnSpc>
                <a:spcPct val="100000"/>
              </a:lnSpc>
              <a:spcBef>
                <a:spcPts val="600"/>
              </a:spcBef>
              <a:buSzPct val="100000"/>
              <a:buFont typeface="+mj-lt"/>
              <a:buAutoNum type="arabicPeriod"/>
            </a:pPr>
            <a:endParaRPr lang="en-US" sz="2400" i="1" dirty="0"/>
          </a:p>
          <a:p>
            <a:pPr marL="469900" indent="-457200">
              <a:lnSpc>
                <a:spcPct val="100000"/>
              </a:lnSpc>
              <a:spcBef>
                <a:spcPts val="600"/>
              </a:spcBef>
              <a:buSzPct val="100000"/>
              <a:buFont typeface="+mj-lt"/>
              <a:buAutoNum type="arabicPeriod" startAt="2"/>
            </a:pPr>
            <a:r>
              <a:rPr lang="en-US" sz="2400" dirty="0"/>
              <a:t>Write how your relationships with people have changed.</a:t>
            </a:r>
          </a:p>
          <a:p>
            <a:pPr marL="766763" indent="-39688">
              <a:lnSpc>
                <a:spcPct val="100000"/>
              </a:lnSpc>
              <a:spcBef>
                <a:spcPts val="600"/>
              </a:spcBef>
              <a:buSzPct val="100000"/>
              <a:buNone/>
            </a:pPr>
            <a:r>
              <a:rPr lang="en-US" sz="2200" i="1" dirty="0"/>
              <a:t>How are you feeling about these changes</a:t>
            </a:r>
            <a:r>
              <a:rPr lang="en-US" sz="2400" i="1" dirty="0"/>
              <a:t>, and what can you do about it?</a:t>
            </a:r>
          </a:p>
        </p:txBody>
      </p:sp>
      <p:pic>
        <p:nvPicPr>
          <p:cNvPr id="7" name="Picture 6">
            <a:extLst>
              <a:ext uri="{FF2B5EF4-FFF2-40B4-BE49-F238E27FC236}">
                <a16:creationId xmlns:a16="http://schemas.microsoft.com/office/drawing/2014/main" id="{5775FA52-3949-B4CC-ED36-B4A89959D49B}"/>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1367200" y="2933240"/>
            <a:ext cx="4064000" cy="3011362"/>
          </a:xfrm>
          <a:prstGeom prst="rect">
            <a:avLst/>
          </a:prstGeom>
        </p:spPr>
      </p:pic>
      <p:sp>
        <p:nvSpPr>
          <p:cNvPr id="3" name="Slide Number Placeholder 2">
            <a:extLst>
              <a:ext uri="{FF2B5EF4-FFF2-40B4-BE49-F238E27FC236}">
                <a16:creationId xmlns:a16="http://schemas.microsoft.com/office/drawing/2014/main" id="{87A09BBC-C47C-AF92-F7D3-294F420DB553}"/>
              </a:ext>
            </a:extLst>
          </p:cNvPr>
          <p:cNvSpPr>
            <a:spLocks noGrp="1"/>
          </p:cNvSpPr>
          <p:nvPr>
            <p:ph type="sldNum" idx="12"/>
          </p:nvPr>
        </p:nvSpPr>
        <p:spPr/>
        <p:txBody>
          <a:bodyPr/>
          <a:lstStyle/>
          <a:p>
            <a:fld id="{00000000-1234-1234-1234-123412341234}" type="slidenum">
              <a:rPr lang="en-GB" smtClean="0"/>
              <a:pPr/>
              <a:t>128</a:t>
            </a:fld>
            <a:endParaRPr lang="en-GB"/>
          </a:p>
        </p:txBody>
      </p:sp>
    </p:spTree>
    <p:extLst>
      <p:ext uri="{BB962C8B-B14F-4D97-AF65-F5344CB8AC3E}">
        <p14:creationId xmlns:p14="http://schemas.microsoft.com/office/powerpoint/2010/main" val="31712860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B94B591-B122-AE6E-1AA5-15C5CA6293E8}"/>
              </a:ext>
            </a:extLst>
          </p:cNvPr>
          <p:cNvSpPr>
            <a:spLocks noGrp="1"/>
          </p:cNvSpPr>
          <p:nvPr>
            <p:ph type="body" idx="1"/>
          </p:nvPr>
        </p:nvSpPr>
        <p:spPr>
          <a:xfrm>
            <a:off x="439387" y="2368215"/>
            <a:ext cx="10482556" cy="2121570"/>
          </a:xfrm>
        </p:spPr>
        <p:txBody>
          <a:bodyPr>
            <a:normAutofit fontScale="25000" lnSpcReduction="20000"/>
          </a:bodyPr>
          <a:lstStyle/>
          <a:p>
            <a:pPr marL="152396" indent="0" algn="ctr">
              <a:lnSpc>
                <a:spcPct val="120000"/>
              </a:lnSpc>
              <a:spcBef>
                <a:spcPts val="600"/>
              </a:spcBef>
              <a:buNone/>
            </a:pPr>
            <a:r>
              <a:rPr lang="en-US" sz="9600" dirty="0">
                <a:latin typeface="Comic Sans MS" panose="030F0902030302020204" pitchFamily="66" charset="0"/>
              </a:rPr>
              <a:t>Next week</a:t>
            </a:r>
          </a:p>
          <a:p>
            <a:pPr marL="152396" indent="0" algn="ctr">
              <a:lnSpc>
                <a:spcPct val="120000"/>
              </a:lnSpc>
              <a:spcBef>
                <a:spcPts val="600"/>
              </a:spcBef>
              <a:buNone/>
            </a:pPr>
            <a:r>
              <a:rPr lang="en-US" sz="14400" dirty="0">
                <a:latin typeface="Comic Sans MS" panose="030F0902030302020204" pitchFamily="66" charset="0"/>
              </a:rPr>
              <a:t>What are the challenges of grief? </a:t>
            </a:r>
            <a:r>
              <a:rPr lang="en-US" sz="9600" dirty="0">
                <a:latin typeface="Comic Sans MS" panose="030F0902030302020204" pitchFamily="66" charset="0"/>
              </a:rPr>
              <a:t>(part </a:t>
            </a:r>
            <a:r>
              <a:rPr lang="en-US" sz="9600" dirty="0"/>
              <a:t>three</a:t>
            </a:r>
            <a:r>
              <a:rPr lang="en-US" sz="9600" dirty="0">
                <a:latin typeface="Comic Sans MS" panose="030F0902030302020204" pitchFamily="66" charset="0"/>
              </a:rPr>
              <a:t>)</a:t>
            </a:r>
          </a:p>
          <a:p>
            <a:pPr marL="152396" indent="0" algn="ctr">
              <a:lnSpc>
                <a:spcPct val="120000"/>
              </a:lnSpc>
              <a:spcBef>
                <a:spcPts val="600"/>
              </a:spcBef>
              <a:buNone/>
            </a:pPr>
            <a:r>
              <a:rPr lang="en-US" sz="14400" i="1" dirty="0"/>
              <a:t>R</a:t>
            </a:r>
            <a:r>
              <a:rPr lang="en-US" sz="14400" i="1" dirty="0">
                <a:latin typeface="Comic Sans MS" panose="030F0902030302020204" pitchFamily="66" charset="0"/>
              </a:rPr>
              <a:t>egret, guilt, hurt, and anger</a:t>
            </a:r>
          </a:p>
        </p:txBody>
      </p:sp>
      <p:sp>
        <p:nvSpPr>
          <p:cNvPr id="2" name="Slide Number Placeholder 1">
            <a:extLst>
              <a:ext uri="{FF2B5EF4-FFF2-40B4-BE49-F238E27FC236}">
                <a16:creationId xmlns:a16="http://schemas.microsoft.com/office/drawing/2014/main" id="{274E528E-C780-0D25-27D3-A926E98999C0}"/>
              </a:ext>
            </a:extLst>
          </p:cNvPr>
          <p:cNvSpPr>
            <a:spLocks noGrp="1"/>
          </p:cNvSpPr>
          <p:nvPr>
            <p:ph type="sldNum" idx="12"/>
          </p:nvPr>
        </p:nvSpPr>
        <p:spPr/>
        <p:txBody>
          <a:bodyPr/>
          <a:lstStyle/>
          <a:p>
            <a:fld id="{00000000-1234-1234-1234-123412341234}" type="slidenum">
              <a:rPr lang="en-GB" smtClean="0"/>
              <a:pPr/>
              <a:t>129</a:t>
            </a:fld>
            <a:endParaRPr lang="en-GB"/>
          </a:p>
        </p:txBody>
      </p:sp>
    </p:spTree>
    <p:extLst>
      <p:ext uri="{BB962C8B-B14F-4D97-AF65-F5344CB8AC3E}">
        <p14:creationId xmlns:p14="http://schemas.microsoft.com/office/powerpoint/2010/main" val="13923139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Online Media 2" descr="351 Hear My Cry (Maranatha)">
            <a:hlinkClick r:id="" action="ppaction://media"/>
            <a:extLst>
              <a:ext uri="{FF2B5EF4-FFF2-40B4-BE49-F238E27FC236}">
                <a16:creationId xmlns:a16="http://schemas.microsoft.com/office/drawing/2014/main" id="{B2BEC89B-68D8-51EC-D742-5DAD53C1F27D}"/>
              </a:ext>
            </a:extLst>
          </p:cNvPr>
          <p:cNvPicPr>
            <a:picLocks noRot="1" noChangeAspect="1"/>
          </p:cNvPicPr>
          <p:nvPr>
            <a:videoFile r:link="rId1"/>
          </p:nvPr>
        </p:nvPicPr>
        <p:blipFill>
          <a:blip r:embed="rId4"/>
          <a:stretch>
            <a:fillRect/>
          </a:stretch>
        </p:blipFill>
        <p:spPr>
          <a:xfrm>
            <a:off x="0" y="-15240"/>
            <a:ext cx="12311270" cy="6955868"/>
          </a:xfrm>
          <a:prstGeom prst="rect">
            <a:avLst/>
          </a:prstGeom>
        </p:spPr>
      </p:pic>
      <p:sp>
        <p:nvSpPr>
          <p:cNvPr id="5" name="Footer Placeholder 4">
            <a:extLst>
              <a:ext uri="{FF2B5EF4-FFF2-40B4-BE49-F238E27FC236}">
                <a16:creationId xmlns:a16="http://schemas.microsoft.com/office/drawing/2014/main" id="{4CBC6E13-6A9A-97F2-5299-780B18ECFA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0AFA744-2F70-5526-7FE2-A376595FD551}"/>
              </a:ext>
            </a:extLst>
          </p:cNvPr>
          <p:cNvSpPr>
            <a:spLocks noGrp="1"/>
          </p:cNvSpPr>
          <p:nvPr>
            <p:ph type="sldNum" sz="quarter" idx="12"/>
          </p:nvPr>
        </p:nvSpPr>
        <p:spPr/>
        <p:txBody>
          <a:bodyPr/>
          <a:lstStyle/>
          <a:p>
            <a:fld id="{6D22F896-40B5-4ADD-8801-0D06FADFA095}" type="slidenum">
              <a:rPr lang="en-US" smtClean="0"/>
              <a:t>130</a:t>
            </a:fld>
            <a:endParaRPr lang="en-US"/>
          </a:p>
        </p:txBody>
      </p:sp>
    </p:spTree>
    <p:extLst>
      <p:ext uri="{BB962C8B-B14F-4D97-AF65-F5344CB8AC3E}">
        <p14:creationId xmlns:p14="http://schemas.microsoft.com/office/powerpoint/2010/main" val="147302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C3AF28C-961F-44AE-0025-DB28E19121D3}"/>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110835" y="-126670"/>
            <a:ext cx="12302836" cy="7125196"/>
          </a:xfrm>
          <a:prstGeom prst="rect">
            <a:avLst/>
          </a:prstGeom>
        </p:spPr>
      </p:pic>
      <p:sp>
        <p:nvSpPr>
          <p:cNvPr id="4" name="Footer Placeholder 3">
            <a:extLst>
              <a:ext uri="{FF2B5EF4-FFF2-40B4-BE49-F238E27FC236}">
                <a16:creationId xmlns:a16="http://schemas.microsoft.com/office/drawing/2014/main" id="{5F590590-8615-CB85-1B6A-ED40533222F8}"/>
              </a:ext>
            </a:extLst>
          </p:cNvPr>
          <p:cNvSpPr>
            <a:spLocks noGrp="1"/>
          </p:cNvSpPr>
          <p:nvPr>
            <p:ph type="ftr" sz="quarter" idx="11"/>
          </p:nvPr>
        </p:nvSpPr>
        <p:spPr>
          <a:xfrm>
            <a:off x="10648950" y="6538911"/>
            <a:ext cx="1409700" cy="182563"/>
          </a:xfrm>
        </p:spPr>
        <p:txBody>
          <a:bodyPr/>
          <a:lstStyle/>
          <a:p>
            <a:endParaRPr lang="en-US"/>
          </a:p>
        </p:txBody>
      </p:sp>
      <p:sp>
        <p:nvSpPr>
          <p:cNvPr id="6" name="Slide Number Placeholder 5">
            <a:extLst>
              <a:ext uri="{FF2B5EF4-FFF2-40B4-BE49-F238E27FC236}">
                <a16:creationId xmlns:a16="http://schemas.microsoft.com/office/drawing/2014/main" id="{5512ECDB-96E3-3465-03E7-2AF3645368AA}"/>
              </a:ext>
            </a:extLst>
          </p:cNvPr>
          <p:cNvSpPr>
            <a:spLocks noGrp="1"/>
          </p:cNvSpPr>
          <p:nvPr>
            <p:ph type="sldNum" sz="quarter" idx="12"/>
          </p:nvPr>
        </p:nvSpPr>
        <p:spPr/>
        <p:txBody>
          <a:bodyPr/>
          <a:lstStyle/>
          <a:p>
            <a:fld id="{6D22F896-40B5-4ADD-8801-0D06FADFA095}" type="slidenum">
              <a:rPr lang="en-US" smtClean="0"/>
              <a:t>114</a:t>
            </a:fld>
            <a:endParaRPr lang="en-US"/>
          </a:p>
        </p:txBody>
      </p:sp>
    </p:spTree>
    <p:extLst>
      <p:ext uri="{BB962C8B-B14F-4D97-AF65-F5344CB8AC3E}">
        <p14:creationId xmlns:p14="http://schemas.microsoft.com/office/powerpoint/2010/main" val="10869307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D72D983-84FD-AFD7-E54E-2BBFAC50E07F}"/>
              </a:ext>
            </a:extLst>
          </p:cNvPr>
          <p:cNvSpPr>
            <a:spLocks noGrp="1"/>
          </p:cNvSpPr>
          <p:nvPr>
            <p:ph type="body" idx="2"/>
          </p:nvPr>
        </p:nvSpPr>
        <p:spPr/>
        <p:txBody>
          <a:bodyPr>
            <a:normAutofit fontScale="85000" lnSpcReduction="20000"/>
          </a:bodyPr>
          <a:lstStyle/>
          <a:p>
            <a:pPr marL="650875" indent="-514350">
              <a:lnSpc>
                <a:spcPct val="120000"/>
              </a:lnSpc>
              <a:spcBef>
                <a:spcPts val="600"/>
              </a:spcBef>
              <a:spcAft>
                <a:spcPts val="600"/>
              </a:spcAft>
              <a:buSzPct val="100000"/>
              <a:buFont typeface="+mj-lt"/>
              <a:buAutoNum type="arabicPeriod"/>
            </a:pPr>
            <a:r>
              <a:rPr lang="en-US" sz="2800" dirty="0">
                <a:ea typeface="+mn-lt"/>
                <a:cs typeface="+mn-lt"/>
              </a:rPr>
              <a:t>What event did you select to work on?</a:t>
            </a:r>
          </a:p>
          <a:p>
            <a:pPr marL="650875" indent="-514350">
              <a:lnSpc>
                <a:spcPct val="120000"/>
              </a:lnSpc>
              <a:spcBef>
                <a:spcPts val="600"/>
              </a:spcBef>
              <a:spcAft>
                <a:spcPts val="600"/>
              </a:spcAft>
              <a:buSzPct val="100000"/>
              <a:buFont typeface="+mj-lt"/>
              <a:buAutoNum type="arabicPeriod"/>
            </a:pPr>
            <a:r>
              <a:rPr lang="en-US" sz="2800" dirty="0">
                <a:ea typeface="+mn-lt"/>
                <a:cs typeface="+mn-lt"/>
              </a:rPr>
              <a:t>How will you observe or celebrate it?</a:t>
            </a:r>
          </a:p>
          <a:p>
            <a:pPr marL="650875" indent="-514350">
              <a:lnSpc>
                <a:spcPct val="120000"/>
              </a:lnSpc>
              <a:spcBef>
                <a:spcPts val="600"/>
              </a:spcBef>
              <a:spcAft>
                <a:spcPts val="600"/>
              </a:spcAft>
              <a:buSzPct val="100000"/>
              <a:buFont typeface="+mj-lt"/>
              <a:buAutoNum type="arabicPeriod"/>
            </a:pPr>
            <a:r>
              <a:rPr lang="en-US" sz="2800" dirty="0">
                <a:ea typeface="+mn-lt"/>
                <a:cs typeface="+mn-lt"/>
              </a:rPr>
              <a:t>How will you honor your loved one’s legacy on this occasion?</a:t>
            </a:r>
          </a:p>
          <a:p>
            <a:pPr marL="650875" indent="-514350">
              <a:lnSpc>
                <a:spcPct val="120000"/>
              </a:lnSpc>
              <a:spcBef>
                <a:spcPts val="600"/>
              </a:spcBef>
              <a:spcAft>
                <a:spcPts val="600"/>
              </a:spcAft>
              <a:buSzPct val="100000"/>
              <a:buFont typeface="+mj-lt"/>
              <a:buAutoNum type="arabicPeriod"/>
            </a:pPr>
            <a:r>
              <a:rPr lang="en-US" sz="2800" dirty="0">
                <a:ea typeface="+mn-lt"/>
                <a:cs typeface="+mn-lt"/>
              </a:rPr>
              <a:t>If you are struggling with insomnia, what needed changes did you identify and how did you begin working on them?</a:t>
            </a:r>
          </a:p>
          <a:p>
            <a:pPr marL="152396" indent="0">
              <a:buNone/>
            </a:pPr>
            <a:endParaRPr lang="en-US" dirty="0"/>
          </a:p>
        </p:txBody>
      </p:sp>
      <p:sp>
        <p:nvSpPr>
          <p:cNvPr id="5" name="Title 1">
            <a:extLst>
              <a:ext uri="{FF2B5EF4-FFF2-40B4-BE49-F238E27FC236}">
                <a16:creationId xmlns:a16="http://schemas.microsoft.com/office/drawing/2014/main" id="{FC6823A6-D584-0885-76E2-77ED945FC366}"/>
              </a:ext>
            </a:extLst>
          </p:cNvPr>
          <p:cNvSpPr txBox="1">
            <a:spLocks/>
          </p:cNvSpPr>
          <p:nvPr/>
        </p:nvSpPr>
        <p:spPr>
          <a:xfrm>
            <a:off x="406226" y="1308567"/>
            <a:ext cx="5393600" cy="1387739"/>
          </a:xfrm>
          <a:prstGeom prst="rect">
            <a:avLst/>
          </a:prstGeom>
        </p:spPr>
        <p:txBody>
          <a:bodyPr spcFirstLastPara="1" vert="horz" wrap="square" lIns="91425" tIns="91425" rIns="91425" bIns="91425" rtlCol="0" anchor="b" anchorCtr="0">
            <a:noAutofit/>
          </a:bodyPr>
          <a:lstStyle>
            <a:lvl1pPr lvl="0" algn="ctr" defTabSz="914400" rtl="0" eaLnBrk="1" latinLnBrk="0" hangingPunct="1">
              <a:lnSpc>
                <a:spcPct val="90000"/>
              </a:lnSpc>
              <a:spcBef>
                <a:spcPts val="0"/>
              </a:spcBef>
              <a:spcAft>
                <a:spcPts val="0"/>
              </a:spcAft>
              <a:buSzPts val="4200"/>
              <a:buNone/>
              <a:defRPr sz="5600" kern="1200">
                <a:solidFill>
                  <a:schemeClr val="tx1"/>
                </a:solidFill>
                <a:latin typeface="Comic Sans MS" panose="030F0902030302020204" pitchFamily="66" charset="0"/>
                <a:ea typeface="+mj-ea"/>
                <a:cs typeface="+mj-cs"/>
              </a:defRPr>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pPr>
              <a:lnSpc>
                <a:spcPct val="100000"/>
              </a:lnSpc>
              <a:spcBef>
                <a:spcPts val="800"/>
              </a:spcBef>
            </a:pPr>
            <a:r>
              <a:rPr lang="en-US" sz="3600"/>
              <a:t>Review of last week’s</a:t>
            </a:r>
            <a:br>
              <a:rPr lang="en-US" sz="3600"/>
            </a:br>
            <a:r>
              <a:rPr lang="en-US" sz="3600"/>
              <a:t>journal assignment</a:t>
            </a:r>
            <a:endParaRPr lang="en-US" sz="3600" dirty="0"/>
          </a:p>
        </p:txBody>
      </p:sp>
      <p:pic>
        <p:nvPicPr>
          <p:cNvPr id="6" name="Picture 5">
            <a:extLst>
              <a:ext uri="{FF2B5EF4-FFF2-40B4-BE49-F238E27FC236}">
                <a16:creationId xmlns:a16="http://schemas.microsoft.com/office/drawing/2014/main" id="{F8389834-A786-2872-CA09-103E0B33F4EE}"/>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1821572" y="3347328"/>
            <a:ext cx="2562908" cy="1899076"/>
          </a:xfrm>
          <a:prstGeom prst="rect">
            <a:avLst/>
          </a:prstGeom>
        </p:spPr>
      </p:pic>
      <p:sp>
        <p:nvSpPr>
          <p:cNvPr id="2" name="Slide Number Placeholder 1">
            <a:extLst>
              <a:ext uri="{FF2B5EF4-FFF2-40B4-BE49-F238E27FC236}">
                <a16:creationId xmlns:a16="http://schemas.microsoft.com/office/drawing/2014/main" id="{8B94D4AE-8B29-A13D-DF28-A55F4A05D171}"/>
              </a:ext>
            </a:extLst>
          </p:cNvPr>
          <p:cNvSpPr>
            <a:spLocks noGrp="1"/>
          </p:cNvSpPr>
          <p:nvPr>
            <p:ph type="sldNum" idx="12"/>
          </p:nvPr>
        </p:nvSpPr>
        <p:spPr/>
        <p:txBody>
          <a:bodyPr/>
          <a:lstStyle/>
          <a:p>
            <a:fld id="{00000000-1234-1234-1234-123412341234}" type="slidenum">
              <a:rPr lang="en-GB" smtClean="0"/>
              <a:pPr/>
              <a:t>115</a:t>
            </a:fld>
            <a:endParaRPr lang="en-GB"/>
          </a:p>
        </p:txBody>
      </p:sp>
    </p:spTree>
    <p:extLst>
      <p:ext uri="{BB962C8B-B14F-4D97-AF65-F5344CB8AC3E}">
        <p14:creationId xmlns:p14="http://schemas.microsoft.com/office/powerpoint/2010/main" val="38935403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5CC633F2-A33A-473A-85B9-8241D04B2B2F}"/>
              </a:ext>
            </a:extLst>
          </p:cNvPr>
          <p:cNvSpPr>
            <a:spLocks noGrp="1"/>
          </p:cNvSpPr>
          <p:nvPr>
            <p:ph type="title"/>
          </p:nvPr>
        </p:nvSpPr>
        <p:spPr/>
        <p:txBody>
          <a:bodyPr>
            <a:normAutofit/>
          </a:bodyPr>
          <a:lstStyle/>
          <a:p>
            <a:r>
              <a:rPr lang="en-US" sz="3600" dirty="0"/>
              <a:t>Take 5</a:t>
            </a:r>
          </a:p>
        </p:txBody>
      </p:sp>
      <p:pic>
        <p:nvPicPr>
          <p:cNvPr id="10" name="Picture 9" descr="A cup of coffee&#10;&#10;Description automatically generated with medium confidence">
            <a:extLst>
              <a:ext uri="{FF2B5EF4-FFF2-40B4-BE49-F238E27FC236}">
                <a16:creationId xmlns:a16="http://schemas.microsoft.com/office/drawing/2014/main" id="{07C5E5AE-9044-00DD-84B8-BD996BC8676B}"/>
              </a:ext>
            </a:extLst>
          </p:cNvPr>
          <p:cNvPicPr>
            <a:picLocks noChangeAspect="1"/>
          </p:cNvPicPr>
          <p:nvPr/>
        </p:nvPicPr>
        <p:blipFill rotWithShape="1">
          <a:blip r:embed="rId3">
            <a:extLst>
              <a:ext uri="{837473B0-CC2E-450A-ABE3-18F120FF3D39}">
                <a1611:picAttrSrcUrl xmlns:a1611="http://schemas.microsoft.com/office/drawing/2016/11/main" r:id="rId4"/>
              </a:ext>
            </a:extLst>
          </a:blip>
          <a:srcRect l="30128" t="3061" b="-1375"/>
          <a:stretch/>
        </p:blipFill>
        <p:spPr>
          <a:xfrm>
            <a:off x="6096000" y="1"/>
            <a:ext cx="6096000" cy="7000406"/>
          </a:xfrm>
          <a:prstGeom prst="rect">
            <a:avLst/>
          </a:prstGeom>
        </p:spPr>
      </p:pic>
      <p:sp>
        <p:nvSpPr>
          <p:cNvPr id="2" name="Slide Number Placeholder 1">
            <a:extLst>
              <a:ext uri="{FF2B5EF4-FFF2-40B4-BE49-F238E27FC236}">
                <a16:creationId xmlns:a16="http://schemas.microsoft.com/office/drawing/2014/main" id="{CF707FA4-46EE-2183-6215-6A296B412EF8}"/>
              </a:ext>
            </a:extLst>
          </p:cNvPr>
          <p:cNvSpPr>
            <a:spLocks noGrp="1"/>
          </p:cNvSpPr>
          <p:nvPr>
            <p:ph type="sldNum" idx="12"/>
          </p:nvPr>
        </p:nvSpPr>
        <p:spPr/>
        <p:txBody>
          <a:bodyPr/>
          <a:lstStyle/>
          <a:p>
            <a:fld id="{00000000-1234-1234-1234-123412341234}" type="slidenum">
              <a:rPr lang="en-GB" smtClean="0"/>
              <a:pPr/>
              <a:t>116</a:t>
            </a:fld>
            <a:endParaRPr lang="en-GB"/>
          </a:p>
        </p:txBody>
      </p:sp>
    </p:spTree>
    <p:extLst>
      <p:ext uri="{BB962C8B-B14F-4D97-AF65-F5344CB8AC3E}">
        <p14:creationId xmlns:p14="http://schemas.microsoft.com/office/powerpoint/2010/main" val="20289739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Shape 60"/>
        <p:cNvGrpSpPr/>
        <p:nvPr/>
      </p:nvGrpSpPr>
      <p:grpSpPr>
        <a:xfrm>
          <a:off x="0" y="0"/>
          <a:ext cx="0" cy="0"/>
          <a:chOff x="0" y="0"/>
          <a:chExt cx="0" cy="0"/>
        </a:xfrm>
      </p:grpSpPr>
      <p:pic>
        <p:nvPicPr>
          <p:cNvPr id="4" name="Picture 3" descr="A person in a suit pushing a green arrow&#10;&#10;Description automatically generated">
            <a:extLst>
              <a:ext uri="{FF2B5EF4-FFF2-40B4-BE49-F238E27FC236}">
                <a16:creationId xmlns:a16="http://schemas.microsoft.com/office/drawing/2014/main" id="{51AF6D66-3F0B-59A0-3479-2DD0BEC6B490}"/>
              </a:ext>
            </a:extLst>
          </p:cNvPr>
          <p:cNvPicPr>
            <a:picLocks noChangeAspect="1"/>
          </p:cNvPicPr>
          <p:nvPr/>
        </p:nvPicPr>
        <p:blipFill>
          <a:blip r:embed="rId3">
            <a:extLst>
              <a:ext uri="{837473B0-CC2E-450A-ABE3-18F120FF3D39}">
                <a1611:picAttrSrcUrl xmlns:a1611="http://schemas.microsoft.com/office/drawing/2016/11/main" r:id="rId4"/>
              </a:ext>
            </a:extLst>
          </a:blip>
          <a:srcRect t="6352" b="4760"/>
          <a:stretch/>
        </p:blipFill>
        <p:spPr>
          <a:xfrm>
            <a:off x="20" y="0"/>
            <a:ext cx="12191980" cy="6858000"/>
          </a:xfrm>
          <a:custGeom>
            <a:avLst/>
            <a:gdLst/>
            <a:ahLst/>
            <a:cxnLst/>
            <a:rect l="l" t="t" r="r" b="b"/>
            <a:pathLst>
              <a:path w="12192000" h="6096000">
                <a:moveTo>
                  <a:pt x="7230262" y="5906862"/>
                </a:moveTo>
                <a:lnTo>
                  <a:pt x="7197115" y="5913338"/>
                </a:lnTo>
                <a:lnTo>
                  <a:pt x="7214545" y="5911744"/>
                </a:lnTo>
                <a:cubicBezTo>
                  <a:pt x="7220308" y="5910958"/>
                  <a:pt x="7225785" y="5909624"/>
                  <a:pt x="7230262" y="5906862"/>
                </a:cubicBezTo>
                <a:close/>
                <a:moveTo>
                  <a:pt x="7009120" y="5850263"/>
                </a:moveTo>
                <a:lnTo>
                  <a:pt x="7021563" y="5861355"/>
                </a:lnTo>
                <a:lnTo>
                  <a:pt x="7021563" y="5861354"/>
                </a:lnTo>
                <a:close/>
                <a:moveTo>
                  <a:pt x="7768443" y="5742074"/>
                </a:moveTo>
                <a:lnTo>
                  <a:pt x="7768443" y="5742075"/>
                </a:lnTo>
                <a:lnTo>
                  <a:pt x="7792447" y="5764553"/>
                </a:lnTo>
                <a:cubicBezTo>
                  <a:pt x="7785969" y="5758457"/>
                  <a:pt x="7779301" y="5752361"/>
                  <a:pt x="7768443" y="5742074"/>
                </a:cubicBezTo>
                <a:close/>
                <a:moveTo>
                  <a:pt x="4038748" y="5739955"/>
                </a:moveTo>
                <a:lnTo>
                  <a:pt x="4030517" y="5751599"/>
                </a:lnTo>
                <a:cubicBezTo>
                  <a:pt x="4026230" y="5759505"/>
                  <a:pt x="4021242" y="5765745"/>
                  <a:pt x="4015609" y="5770450"/>
                </a:cubicBezTo>
                <a:lnTo>
                  <a:pt x="3996845" y="5780104"/>
                </a:lnTo>
                <a:cubicBezTo>
                  <a:pt x="4010562" y="5776555"/>
                  <a:pt x="4021944" y="5767411"/>
                  <a:pt x="4030518" y="5751599"/>
                </a:cubicBezTo>
                <a:close/>
                <a:moveTo>
                  <a:pt x="6245343" y="5736549"/>
                </a:moveTo>
                <a:lnTo>
                  <a:pt x="6274406" y="5743345"/>
                </a:lnTo>
                <a:lnTo>
                  <a:pt x="6291247" y="5749662"/>
                </a:lnTo>
                <a:lnTo>
                  <a:pt x="6291385" y="5749714"/>
                </a:lnTo>
                <a:lnTo>
                  <a:pt x="6306284" y="5755552"/>
                </a:lnTo>
                <a:lnTo>
                  <a:pt x="6308075" y="5755968"/>
                </a:lnTo>
                <a:lnTo>
                  <a:pt x="6313855" y="5758133"/>
                </a:lnTo>
                <a:cubicBezTo>
                  <a:pt x="6321454" y="5760521"/>
                  <a:pt x="6329151" y="5762258"/>
                  <a:pt x="6337048" y="5762696"/>
                </a:cubicBezTo>
                <a:lnTo>
                  <a:pt x="6308075" y="5755968"/>
                </a:lnTo>
                <a:lnTo>
                  <a:pt x="6291385" y="5749714"/>
                </a:lnTo>
                <a:lnTo>
                  <a:pt x="6276197" y="5743764"/>
                </a:lnTo>
                <a:lnTo>
                  <a:pt x="6274406" y="5743345"/>
                </a:lnTo>
                <a:lnTo>
                  <a:pt x="6268613" y="5741171"/>
                </a:lnTo>
                <a:cubicBezTo>
                  <a:pt x="6260996" y="5738770"/>
                  <a:pt x="6253273" y="5737013"/>
                  <a:pt x="6245343" y="5736549"/>
                </a:cubicBezTo>
                <a:close/>
                <a:moveTo>
                  <a:pt x="6558837" y="5706717"/>
                </a:moveTo>
                <a:cubicBezTo>
                  <a:pt x="6548970" y="5706068"/>
                  <a:pt x="6539355" y="5706473"/>
                  <a:pt x="6529984" y="5708163"/>
                </a:cubicBezTo>
                <a:lnTo>
                  <a:pt x="6589207" y="5711593"/>
                </a:lnTo>
                <a:cubicBezTo>
                  <a:pt x="6578825" y="5709068"/>
                  <a:pt x="6568705" y="5707366"/>
                  <a:pt x="6558837" y="5706717"/>
                </a:cubicBezTo>
                <a:close/>
                <a:moveTo>
                  <a:pt x="4834454" y="5646059"/>
                </a:moveTo>
                <a:cubicBezTo>
                  <a:pt x="4849504" y="5662538"/>
                  <a:pt x="4866316" y="5668776"/>
                  <a:pt x="4883986" y="5670301"/>
                </a:cubicBezTo>
                <a:lnTo>
                  <a:pt x="4858238" y="5663787"/>
                </a:lnTo>
                <a:cubicBezTo>
                  <a:pt x="4849945" y="5659978"/>
                  <a:pt x="4841980" y="5654298"/>
                  <a:pt x="4834454" y="5646059"/>
                </a:cubicBezTo>
                <a:close/>
                <a:moveTo>
                  <a:pt x="5056443" y="5643725"/>
                </a:moveTo>
                <a:lnTo>
                  <a:pt x="5072588" y="5644505"/>
                </a:lnTo>
                <a:cubicBezTo>
                  <a:pt x="5078053" y="5645963"/>
                  <a:pt x="5083590" y="5648726"/>
                  <a:pt x="5089162" y="5653107"/>
                </a:cubicBezTo>
                <a:cubicBezTo>
                  <a:pt x="5078019" y="5644344"/>
                  <a:pt x="5067015" y="5642058"/>
                  <a:pt x="5056443" y="5643725"/>
                </a:cubicBezTo>
                <a:close/>
                <a:moveTo>
                  <a:pt x="739852" y="5343843"/>
                </a:moveTo>
                <a:cubicBezTo>
                  <a:pt x="733899" y="5350392"/>
                  <a:pt x="728660" y="5358013"/>
                  <a:pt x="724278" y="5365062"/>
                </a:cubicBezTo>
                <a:cubicBezTo>
                  <a:pt x="719849" y="5372206"/>
                  <a:pt x="714527" y="5377552"/>
                  <a:pt x="708621" y="5381222"/>
                </a:cubicBezTo>
                <a:lnTo>
                  <a:pt x="691439" y="5386697"/>
                </a:lnTo>
                <a:lnTo>
                  <a:pt x="708622" y="5381222"/>
                </a:lnTo>
                <a:cubicBezTo>
                  <a:pt x="714527" y="5377552"/>
                  <a:pt x="719849" y="5372206"/>
                  <a:pt x="724279" y="5365062"/>
                </a:cubicBezTo>
                <a:cubicBezTo>
                  <a:pt x="728660" y="5358013"/>
                  <a:pt x="733899" y="5350392"/>
                  <a:pt x="739852" y="5343843"/>
                </a:cubicBezTo>
                <a:close/>
                <a:moveTo>
                  <a:pt x="8934151" y="5275333"/>
                </a:moveTo>
                <a:cubicBezTo>
                  <a:pt x="8940248" y="5280573"/>
                  <a:pt x="8947058" y="5285906"/>
                  <a:pt x="8954249" y="5290264"/>
                </a:cubicBezTo>
                <a:lnTo>
                  <a:pt x="8962389" y="5293563"/>
                </a:lnTo>
                <a:lnTo>
                  <a:pt x="8954250" y="5290264"/>
                </a:lnTo>
                <a:cubicBezTo>
                  <a:pt x="8947058" y="5285906"/>
                  <a:pt x="8940248" y="5280573"/>
                  <a:pt x="8934151" y="5275333"/>
                </a:cubicBezTo>
                <a:close/>
                <a:moveTo>
                  <a:pt x="2314816" y="5273737"/>
                </a:moveTo>
                <a:cubicBezTo>
                  <a:pt x="2309720" y="5274714"/>
                  <a:pt x="2304339" y="5276762"/>
                  <a:pt x="2300909" y="5279143"/>
                </a:cubicBezTo>
                <a:cubicBezTo>
                  <a:pt x="2267856" y="5302385"/>
                  <a:pt x="2242281" y="5314291"/>
                  <a:pt x="2216515" y="5314887"/>
                </a:cubicBezTo>
                <a:cubicBezTo>
                  <a:pt x="2242281" y="5314291"/>
                  <a:pt x="2267856" y="5302385"/>
                  <a:pt x="2300910" y="5279143"/>
                </a:cubicBezTo>
                <a:close/>
                <a:moveTo>
                  <a:pt x="1916629" y="5252000"/>
                </a:moveTo>
                <a:lnTo>
                  <a:pt x="1907132" y="5255330"/>
                </a:lnTo>
                <a:lnTo>
                  <a:pt x="1866619" y="5265015"/>
                </a:lnTo>
                <a:lnTo>
                  <a:pt x="1907133" y="5255330"/>
                </a:lnTo>
                <a:close/>
                <a:moveTo>
                  <a:pt x="2058204" y="5241232"/>
                </a:moveTo>
                <a:cubicBezTo>
                  <a:pt x="2076636" y="5242946"/>
                  <a:pt x="2095174" y="5243803"/>
                  <a:pt x="2108194" y="5255939"/>
                </a:cubicBezTo>
                <a:cubicBezTo>
                  <a:pt x="2095175" y="5243803"/>
                  <a:pt x="2076636" y="5242946"/>
                  <a:pt x="2058204" y="5241232"/>
                </a:cubicBezTo>
                <a:close/>
                <a:moveTo>
                  <a:pt x="0" y="0"/>
                </a:moveTo>
                <a:lnTo>
                  <a:pt x="12191456" y="0"/>
                </a:lnTo>
                <a:lnTo>
                  <a:pt x="12191456" y="873938"/>
                </a:lnTo>
                <a:lnTo>
                  <a:pt x="12192000" y="873938"/>
                </a:lnTo>
                <a:lnTo>
                  <a:pt x="12192000" y="3249107"/>
                </a:lnTo>
                <a:cubicBezTo>
                  <a:pt x="12192000" y="3264730"/>
                  <a:pt x="12192000" y="3274255"/>
                  <a:pt x="12192000" y="3283970"/>
                </a:cubicBezTo>
                <a:lnTo>
                  <a:pt x="12192000" y="3681702"/>
                </a:lnTo>
                <a:lnTo>
                  <a:pt x="12160947" y="3710323"/>
                </a:lnTo>
                <a:cubicBezTo>
                  <a:pt x="12118083" y="3731849"/>
                  <a:pt x="12072360" y="3751282"/>
                  <a:pt x="12026448" y="3770523"/>
                </a:cubicBezTo>
                <a:cubicBezTo>
                  <a:pt x="12013114" y="3776049"/>
                  <a:pt x="11998443" y="3779097"/>
                  <a:pt x="11986443" y="3786526"/>
                </a:cubicBezTo>
                <a:cubicBezTo>
                  <a:pt x="11931195" y="3820436"/>
                  <a:pt x="11877664" y="3857014"/>
                  <a:pt x="11821656" y="3889591"/>
                </a:cubicBezTo>
                <a:cubicBezTo>
                  <a:pt x="11763931" y="3923310"/>
                  <a:pt x="11712304" y="3963126"/>
                  <a:pt x="11672489" y="4017039"/>
                </a:cubicBezTo>
                <a:cubicBezTo>
                  <a:pt x="11635529" y="4067143"/>
                  <a:pt x="11599714" y="4118007"/>
                  <a:pt x="11562947" y="4168300"/>
                </a:cubicBezTo>
                <a:cubicBezTo>
                  <a:pt x="11553613" y="4181065"/>
                  <a:pt x="11545039" y="4196115"/>
                  <a:pt x="11532275" y="4204307"/>
                </a:cubicBezTo>
                <a:cubicBezTo>
                  <a:pt x="11505795" y="4221452"/>
                  <a:pt x="11476838" y="4235359"/>
                  <a:pt x="11448453" y="4249457"/>
                </a:cubicBezTo>
                <a:cubicBezTo>
                  <a:pt x="11424069" y="4261459"/>
                  <a:pt x="11398160" y="4270411"/>
                  <a:pt x="11374346" y="4283366"/>
                </a:cubicBezTo>
                <a:cubicBezTo>
                  <a:pt x="11355296" y="4293655"/>
                  <a:pt x="11338339" y="4307943"/>
                  <a:pt x="11320623" y="4320897"/>
                </a:cubicBezTo>
                <a:cubicBezTo>
                  <a:pt x="11305192" y="4332136"/>
                  <a:pt x="11288238" y="4341852"/>
                  <a:pt x="11275283" y="4355378"/>
                </a:cubicBezTo>
                <a:cubicBezTo>
                  <a:pt x="11243658" y="4388145"/>
                  <a:pt x="11211843" y="4420340"/>
                  <a:pt x="11172600" y="4444536"/>
                </a:cubicBezTo>
                <a:cubicBezTo>
                  <a:pt x="11133927" y="4468538"/>
                  <a:pt x="11097350" y="4495401"/>
                  <a:pt x="11058869" y="4519786"/>
                </a:cubicBezTo>
                <a:cubicBezTo>
                  <a:pt x="11021146" y="4543599"/>
                  <a:pt x="10987046" y="4569697"/>
                  <a:pt x="10967423" y="4611991"/>
                </a:cubicBezTo>
                <a:cubicBezTo>
                  <a:pt x="10958661" y="4630659"/>
                  <a:pt x="10946279" y="4651044"/>
                  <a:pt x="10929704" y="4661903"/>
                </a:cubicBezTo>
                <a:cubicBezTo>
                  <a:pt x="10906081" y="4677334"/>
                  <a:pt x="10876171" y="4682859"/>
                  <a:pt x="10850453" y="4696003"/>
                </a:cubicBezTo>
                <a:cubicBezTo>
                  <a:pt x="10820162" y="4711434"/>
                  <a:pt x="10785111" y="4724770"/>
                  <a:pt x="10764534" y="4749345"/>
                </a:cubicBezTo>
                <a:cubicBezTo>
                  <a:pt x="10746246" y="4771255"/>
                  <a:pt x="10727767" y="4788399"/>
                  <a:pt x="10703573" y="4802305"/>
                </a:cubicBezTo>
                <a:cubicBezTo>
                  <a:pt x="10686617" y="4812022"/>
                  <a:pt x="10674046" y="4829738"/>
                  <a:pt x="10656519" y="4837740"/>
                </a:cubicBezTo>
                <a:cubicBezTo>
                  <a:pt x="10633467" y="4848409"/>
                  <a:pt x="10610225" y="4856791"/>
                  <a:pt x="10590031" y="4873366"/>
                </a:cubicBezTo>
                <a:cubicBezTo>
                  <a:pt x="10569075" y="4890510"/>
                  <a:pt x="10545263" y="4904036"/>
                  <a:pt x="10523354" y="4920039"/>
                </a:cubicBezTo>
                <a:cubicBezTo>
                  <a:pt x="10511734" y="4928611"/>
                  <a:pt x="10502208" y="4939851"/>
                  <a:pt x="10490969" y="4948806"/>
                </a:cubicBezTo>
                <a:cubicBezTo>
                  <a:pt x="10470394" y="4965188"/>
                  <a:pt x="10449438" y="4981191"/>
                  <a:pt x="10428291" y="4996622"/>
                </a:cubicBezTo>
                <a:cubicBezTo>
                  <a:pt x="10407146" y="5012055"/>
                  <a:pt x="10386952" y="5029961"/>
                  <a:pt x="10363709" y="5041201"/>
                </a:cubicBezTo>
                <a:cubicBezTo>
                  <a:pt x="10324086" y="5060251"/>
                  <a:pt x="10280840" y="5071682"/>
                  <a:pt x="10242357" y="5092257"/>
                </a:cubicBezTo>
                <a:cubicBezTo>
                  <a:pt x="10203304" y="5113211"/>
                  <a:pt x="10166536" y="5139503"/>
                  <a:pt x="10131863" y="5167315"/>
                </a:cubicBezTo>
                <a:cubicBezTo>
                  <a:pt x="10104430" y="5189224"/>
                  <a:pt x="10078713" y="5210943"/>
                  <a:pt x="10044230" y="5222182"/>
                </a:cubicBezTo>
                <a:cubicBezTo>
                  <a:pt x="10024990" y="5228470"/>
                  <a:pt x="10004797" y="5242186"/>
                  <a:pt x="9993175" y="5258189"/>
                </a:cubicBezTo>
                <a:cubicBezTo>
                  <a:pt x="9968027" y="5293049"/>
                  <a:pt x="9935832" y="5317626"/>
                  <a:pt x="9899446" y="5338582"/>
                </a:cubicBezTo>
                <a:cubicBezTo>
                  <a:pt x="9850865" y="5366776"/>
                  <a:pt x="9802858" y="5395543"/>
                  <a:pt x="9754088" y="5423166"/>
                </a:cubicBezTo>
                <a:cubicBezTo>
                  <a:pt x="9725323" y="5439551"/>
                  <a:pt x="9696749" y="5456885"/>
                  <a:pt x="9666265" y="5468888"/>
                </a:cubicBezTo>
                <a:cubicBezTo>
                  <a:pt x="9603971" y="5493655"/>
                  <a:pt x="9540152" y="5514799"/>
                  <a:pt x="9477283" y="5537851"/>
                </a:cubicBezTo>
                <a:cubicBezTo>
                  <a:pt x="9456709" y="5545280"/>
                  <a:pt x="9437278" y="5555949"/>
                  <a:pt x="9416321" y="5562426"/>
                </a:cubicBezTo>
                <a:cubicBezTo>
                  <a:pt x="9393650" y="5569475"/>
                  <a:pt x="9369267" y="5571571"/>
                  <a:pt x="9346597" y="5578619"/>
                </a:cubicBezTo>
                <a:cubicBezTo>
                  <a:pt x="9308875" y="5590240"/>
                  <a:pt x="9272298" y="5605101"/>
                  <a:pt x="9234579" y="5616911"/>
                </a:cubicBezTo>
                <a:cubicBezTo>
                  <a:pt x="9161805" y="5639582"/>
                  <a:pt x="9088840" y="5661299"/>
                  <a:pt x="9015878" y="5682826"/>
                </a:cubicBezTo>
                <a:cubicBezTo>
                  <a:pt x="9000257" y="5687399"/>
                  <a:pt x="8983301" y="5687970"/>
                  <a:pt x="8967871" y="5692923"/>
                </a:cubicBezTo>
                <a:cubicBezTo>
                  <a:pt x="8926911" y="5706259"/>
                  <a:pt x="8886142" y="5720736"/>
                  <a:pt x="8845565" y="5735407"/>
                </a:cubicBezTo>
                <a:cubicBezTo>
                  <a:pt x="8820990" y="5744361"/>
                  <a:pt x="8796985" y="5755409"/>
                  <a:pt x="8772219" y="5763982"/>
                </a:cubicBezTo>
                <a:cubicBezTo>
                  <a:pt x="8752407" y="5770840"/>
                  <a:pt x="8732023" y="5776174"/>
                  <a:pt x="8711448" y="5780366"/>
                </a:cubicBezTo>
                <a:cubicBezTo>
                  <a:pt x="8693731" y="5783986"/>
                  <a:pt x="8675253" y="5783603"/>
                  <a:pt x="8657726" y="5787986"/>
                </a:cubicBezTo>
                <a:cubicBezTo>
                  <a:pt x="8610288" y="5799797"/>
                  <a:pt x="8563425" y="5813133"/>
                  <a:pt x="8516369" y="5825705"/>
                </a:cubicBezTo>
                <a:cubicBezTo>
                  <a:pt x="8497511" y="5830659"/>
                  <a:pt x="8478269" y="5834280"/>
                  <a:pt x="8459979" y="5840566"/>
                </a:cubicBezTo>
                <a:cubicBezTo>
                  <a:pt x="8411019" y="5857141"/>
                  <a:pt x="8362822" y="5875999"/>
                  <a:pt x="8313671" y="5891622"/>
                </a:cubicBezTo>
                <a:cubicBezTo>
                  <a:pt x="8272903" y="5904576"/>
                  <a:pt x="8230992" y="5913910"/>
                  <a:pt x="8189651" y="5925341"/>
                </a:cubicBezTo>
                <a:cubicBezTo>
                  <a:pt x="8172124" y="5930295"/>
                  <a:pt x="8155359" y="5937343"/>
                  <a:pt x="8137835" y="5941534"/>
                </a:cubicBezTo>
                <a:cubicBezTo>
                  <a:pt x="8098590" y="5951059"/>
                  <a:pt x="8058774" y="5959059"/>
                  <a:pt x="8019339" y="5968586"/>
                </a:cubicBezTo>
                <a:cubicBezTo>
                  <a:pt x="7996859" y="5974110"/>
                  <a:pt x="7975142" y="5984017"/>
                  <a:pt x="7952280" y="5987637"/>
                </a:cubicBezTo>
                <a:cubicBezTo>
                  <a:pt x="7897987" y="5996209"/>
                  <a:pt x="7843311" y="6002305"/>
                  <a:pt x="7788636" y="6009163"/>
                </a:cubicBezTo>
                <a:cubicBezTo>
                  <a:pt x="7732247" y="6016211"/>
                  <a:pt x="7676047" y="6023642"/>
                  <a:pt x="7619655" y="6029928"/>
                </a:cubicBezTo>
                <a:cubicBezTo>
                  <a:pt x="7588795" y="6033168"/>
                  <a:pt x="7557742" y="6033738"/>
                  <a:pt x="7526880" y="6036786"/>
                </a:cubicBezTo>
                <a:cubicBezTo>
                  <a:pt x="7499828" y="6039455"/>
                  <a:pt x="7472967" y="6044407"/>
                  <a:pt x="7445916" y="6047647"/>
                </a:cubicBezTo>
                <a:cubicBezTo>
                  <a:pt x="7422483" y="6050313"/>
                  <a:pt x="7398860" y="6051837"/>
                  <a:pt x="7375428" y="6054505"/>
                </a:cubicBezTo>
                <a:cubicBezTo>
                  <a:pt x="7337899" y="6058885"/>
                  <a:pt x="7300559" y="6063839"/>
                  <a:pt x="7263220" y="6068411"/>
                </a:cubicBezTo>
                <a:cubicBezTo>
                  <a:pt x="7247599" y="6070126"/>
                  <a:pt x="7231214" y="6074888"/>
                  <a:pt x="7216547" y="6072032"/>
                </a:cubicBezTo>
                <a:cubicBezTo>
                  <a:pt x="7179587" y="6064791"/>
                  <a:pt x="7143199" y="6066887"/>
                  <a:pt x="7106432" y="6071840"/>
                </a:cubicBezTo>
                <a:cubicBezTo>
                  <a:pt x="7093860" y="6073555"/>
                  <a:pt x="7080334" y="6073174"/>
                  <a:pt x="7068141" y="6069936"/>
                </a:cubicBezTo>
                <a:cubicBezTo>
                  <a:pt x="7043184" y="6063457"/>
                  <a:pt x="7018991" y="6054313"/>
                  <a:pt x="6994415" y="6046313"/>
                </a:cubicBezTo>
                <a:cubicBezTo>
                  <a:pt x="6991747" y="6045361"/>
                  <a:pt x="6988509" y="6045169"/>
                  <a:pt x="6985653" y="6044599"/>
                </a:cubicBezTo>
                <a:cubicBezTo>
                  <a:pt x="6969457" y="6041359"/>
                  <a:pt x="6953457" y="6038120"/>
                  <a:pt x="6937263" y="6035263"/>
                </a:cubicBezTo>
                <a:cubicBezTo>
                  <a:pt x="6928501" y="6033738"/>
                  <a:pt x="6919547" y="6033549"/>
                  <a:pt x="6910782" y="6032214"/>
                </a:cubicBezTo>
                <a:cubicBezTo>
                  <a:pt x="6876872" y="6026880"/>
                  <a:pt x="6839534" y="6035834"/>
                  <a:pt x="6810195" y="6012784"/>
                </a:cubicBezTo>
                <a:cubicBezTo>
                  <a:pt x="6791144" y="5997923"/>
                  <a:pt x="6772665" y="6001353"/>
                  <a:pt x="6752283" y="6003639"/>
                </a:cubicBezTo>
                <a:cubicBezTo>
                  <a:pt x="6736851" y="6005353"/>
                  <a:pt x="6721038" y="6004782"/>
                  <a:pt x="6705417" y="6004974"/>
                </a:cubicBezTo>
                <a:cubicBezTo>
                  <a:pt x="6677984" y="6005543"/>
                  <a:pt x="6650551" y="6005735"/>
                  <a:pt x="6623118" y="6006687"/>
                </a:cubicBezTo>
                <a:cubicBezTo>
                  <a:pt x="6614353" y="6007067"/>
                  <a:pt x="6605401" y="6011832"/>
                  <a:pt x="6596828" y="6011070"/>
                </a:cubicBezTo>
                <a:cubicBezTo>
                  <a:pt x="6557201" y="6007449"/>
                  <a:pt x="6517576" y="6001734"/>
                  <a:pt x="6477951" y="5998495"/>
                </a:cubicBezTo>
                <a:cubicBezTo>
                  <a:pt x="6455472" y="5996591"/>
                  <a:pt x="6432420" y="6000209"/>
                  <a:pt x="6410131" y="5997543"/>
                </a:cubicBezTo>
                <a:cubicBezTo>
                  <a:pt x="6384414" y="5994495"/>
                  <a:pt x="6359268" y="5986685"/>
                  <a:pt x="6333739" y="5981920"/>
                </a:cubicBezTo>
                <a:cubicBezTo>
                  <a:pt x="6326691" y="5980589"/>
                  <a:pt x="6318880" y="5982303"/>
                  <a:pt x="6311449" y="5982682"/>
                </a:cubicBezTo>
                <a:cubicBezTo>
                  <a:pt x="6303068" y="5983064"/>
                  <a:pt x="6294876" y="5983826"/>
                  <a:pt x="6286493" y="5984017"/>
                </a:cubicBezTo>
                <a:cubicBezTo>
                  <a:pt x="6260964" y="5984399"/>
                  <a:pt x="6235437" y="5983826"/>
                  <a:pt x="6209909" y="5985161"/>
                </a:cubicBezTo>
                <a:cubicBezTo>
                  <a:pt x="6194288" y="5985922"/>
                  <a:pt x="6177905" y="5993733"/>
                  <a:pt x="6163425" y="5990874"/>
                </a:cubicBezTo>
                <a:cubicBezTo>
                  <a:pt x="6133897" y="5985351"/>
                  <a:pt x="6104368" y="5997733"/>
                  <a:pt x="6074842" y="5987447"/>
                </a:cubicBezTo>
                <a:cubicBezTo>
                  <a:pt x="6065695" y="5984399"/>
                  <a:pt x="6053124" y="5992019"/>
                  <a:pt x="6042072" y="5992399"/>
                </a:cubicBezTo>
                <a:cubicBezTo>
                  <a:pt x="6014449" y="5993351"/>
                  <a:pt x="5986828" y="5993161"/>
                  <a:pt x="5959204" y="5992971"/>
                </a:cubicBezTo>
                <a:cubicBezTo>
                  <a:pt x="5934438" y="5992781"/>
                  <a:pt x="5908719" y="5995447"/>
                  <a:pt x="5884906" y="5990113"/>
                </a:cubicBezTo>
                <a:cubicBezTo>
                  <a:pt x="5859949" y="5984399"/>
                  <a:pt x="5837471" y="5985161"/>
                  <a:pt x="5813275" y="5991637"/>
                </a:cubicBezTo>
                <a:cubicBezTo>
                  <a:pt x="5796702" y="5996019"/>
                  <a:pt x="5779174" y="5996591"/>
                  <a:pt x="5762029" y="5997923"/>
                </a:cubicBezTo>
                <a:cubicBezTo>
                  <a:pt x="5743551" y="5999447"/>
                  <a:pt x="5723166" y="5995447"/>
                  <a:pt x="5706401" y="6001734"/>
                </a:cubicBezTo>
                <a:cubicBezTo>
                  <a:pt x="5656488" y="6020403"/>
                  <a:pt x="5605244" y="6024403"/>
                  <a:pt x="5553045" y="6024403"/>
                </a:cubicBezTo>
                <a:cubicBezTo>
                  <a:pt x="5543518" y="6024403"/>
                  <a:pt x="5533802" y="6021738"/>
                  <a:pt x="5524660" y="6018880"/>
                </a:cubicBezTo>
                <a:cubicBezTo>
                  <a:pt x="5471316" y="6001734"/>
                  <a:pt x="5417784" y="6003257"/>
                  <a:pt x="5363491" y="6013736"/>
                </a:cubicBezTo>
                <a:cubicBezTo>
                  <a:pt x="5352250" y="6016022"/>
                  <a:pt x="5339677" y="6016403"/>
                  <a:pt x="5328438" y="6014118"/>
                </a:cubicBezTo>
                <a:cubicBezTo>
                  <a:pt x="5296812" y="6007449"/>
                  <a:pt x="5266141" y="5996399"/>
                  <a:pt x="5234326" y="5991637"/>
                </a:cubicBezTo>
                <a:cubicBezTo>
                  <a:pt x="5181748" y="5983826"/>
                  <a:pt x="5136216" y="6010115"/>
                  <a:pt x="5089162" y="6027262"/>
                </a:cubicBezTo>
                <a:cubicBezTo>
                  <a:pt x="5044391" y="6043455"/>
                  <a:pt x="5006292" y="6080032"/>
                  <a:pt x="4953328" y="6071840"/>
                </a:cubicBezTo>
                <a:cubicBezTo>
                  <a:pt x="4947996" y="6071078"/>
                  <a:pt x="4942089" y="6076222"/>
                  <a:pt x="4936184" y="6077555"/>
                </a:cubicBezTo>
                <a:cubicBezTo>
                  <a:pt x="4919991" y="6081176"/>
                  <a:pt x="4903799" y="6085555"/>
                  <a:pt x="4887415" y="6087272"/>
                </a:cubicBezTo>
                <a:cubicBezTo>
                  <a:pt x="4867412" y="6089558"/>
                  <a:pt x="4847027" y="6088797"/>
                  <a:pt x="4827024" y="6090701"/>
                </a:cubicBezTo>
                <a:cubicBezTo>
                  <a:pt x="4814165" y="6091844"/>
                  <a:pt x="4801401" y="6093939"/>
                  <a:pt x="4788661" y="6095749"/>
                </a:cubicBezTo>
                <a:lnTo>
                  <a:pt x="4785776" y="6096000"/>
                </a:lnTo>
                <a:lnTo>
                  <a:pt x="4726469" y="6096000"/>
                </a:lnTo>
                <a:lnTo>
                  <a:pt x="4719697" y="6095130"/>
                </a:lnTo>
                <a:cubicBezTo>
                  <a:pt x="4709481" y="6092939"/>
                  <a:pt x="4699289" y="6090320"/>
                  <a:pt x="4689098" y="6088605"/>
                </a:cubicBezTo>
                <a:cubicBezTo>
                  <a:pt x="4660331" y="6083842"/>
                  <a:pt x="4628705" y="6085176"/>
                  <a:pt x="4603368" y="6072984"/>
                </a:cubicBezTo>
                <a:cubicBezTo>
                  <a:pt x="4576318" y="6060029"/>
                  <a:pt x="4550599" y="6054123"/>
                  <a:pt x="4522596" y="6058123"/>
                </a:cubicBezTo>
                <a:cubicBezTo>
                  <a:pt x="4513260" y="6059457"/>
                  <a:pt x="4501257" y="6067459"/>
                  <a:pt x="4497068" y="6075649"/>
                </a:cubicBezTo>
                <a:cubicBezTo>
                  <a:pt x="4487731" y="6093938"/>
                  <a:pt x="4474969" y="6097178"/>
                  <a:pt x="4457632" y="6090890"/>
                </a:cubicBezTo>
                <a:cubicBezTo>
                  <a:pt x="4442581" y="6085555"/>
                  <a:pt x="4424104" y="6082890"/>
                  <a:pt x="4413817" y="6072601"/>
                </a:cubicBezTo>
                <a:cubicBezTo>
                  <a:pt x="4384668" y="6043455"/>
                  <a:pt x="4347518" y="6042503"/>
                  <a:pt x="4311323" y="6034693"/>
                </a:cubicBezTo>
                <a:cubicBezTo>
                  <a:pt x="4289227" y="6029928"/>
                  <a:pt x="4268649" y="6029738"/>
                  <a:pt x="4246551" y="6032976"/>
                </a:cubicBezTo>
                <a:cubicBezTo>
                  <a:pt x="4198546" y="6040216"/>
                  <a:pt x="4151870" y="6029928"/>
                  <a:pt x="4105766" y="6016784"/>
                </a:cubicBezTo>
                <a:cubicBezTo>
                  <a:pt x="4075285" y="6008022"/>
                  <a:pt x="4044043" y="6002687"/>
                  <a:pt x="4013753" y="5993733"/>
                </a:cubicBezTo>
                <a:cubicBezTo>
                  <a:pt x="3991083" y="5986874"/>
                  <a:pt x="3968414" y="5978682"/>
                  <a:pt x="3947648" y="5967634"/>
                </a:cubicBezTo>
                <a:cubicBezTo>
                  <a:pt x="3917546" y="5951440"/>
                  <a:pt x="3891259" y="5927055"/>
                  <a:pt x="3852966" y="5933533"/>
                </a:cubicBezTo>
                <a:cubicBezTo>
                  <a:pt x="3819245" y="5939247"/>
                  <a:pt x="3788766" y="5927247"/>
                  <a:pt x="3757902" y="5915816"/>
                </a:cubicBezTo>
                <a:cubicBezTo>
                  <a:pt x="3735231" y="5907434"/>
                  <a:pt x="3712565" y="5898859"/>
                  <a:pt x="3689131" y="5893526"/>
                </a:cubicBezTo>
                <a:cubicBezTo>
                  <a:pt x="3661315" y="5887239"/>
                  <a:pt x="3629882" y="5889907"/>
                  <a:pt x="3605116" y="5878285"/>
                </a:cubicBezTo>
                <a:cubicBezTo>
                  <a:pt x="3579206" y="5866093"/>
                  <a:pt x="3557682" y="5874285"/>
                  <a:pt x="3534629" y="5877715"/>
                </a:cubicBezTo>
                <a:cubicBezTo>
                  <a:pt x="3497862" y="5883049"/>
                  <a:pt x="3461282" y="5892955"/>
                  <a:pt x="3424135" y="5880382"/>
                </a:cubicBezTo>
                <a:cubicBezTo>
                  <a:pt x="3378986" y="5865141"/>
                  <a:pt x="3334216" y="5848758"/>
                  <a:pt x="3288877" y="5834280"/>
                </a:cubicBezTo>
                <a:cubicBezTo>
                  <a:pt x="3271348" y="5828753"/>
                  <a:pt x="3252492" y="5826467"/>
                  <a:pt x="3234202" y="5823991"/>
                </a:cubicBezTo>
                <a:cubicBezTo>
                  <a:pt x="3216867" y="5821895"/>
                  <a:pt x="3196102" y="5827230"/>
                  <a:pt x="3182763" y="5819229"/>
                </a:cubicBezTo>
                <a:cubicBezTo>
                  <a:pt x="3148472" y="5798655"/>
                  <a:pt x="3113231" y="5788558"/>
                  <a:pt x="3073604" y="5788558"/>
                </a:cubicBezTo>
                <a:cubicBezTo>
                  <a:pt x="3058743" y="5788558"/>
                  <a:pt x="3044264" y="5779984"/>
                  <a:pt x="3029216" y="5778459"/>
                </a:cubicBezTo>
                <a:cubicBezTo>
                  <a:pt x="3008639" y="5776555"/>
                  <a:pt x="2985016" y="5771411"/>
                  <a:pt x="2967110" y="5778651"/>
                </a:cubicBezTo>
                <a:cubicBezTo>
                  <a:pt x="2925008" y="5795797"/>
                  <a:pt x="2890910" y="5781507"/>
                  <a:pt x="2854140" y="5764553"/>
                </a:cubicBezTo>
                <a:cubicBezTo>
                  <a:pt x="2817943" y="5747789"/>
                  <a:pt x="2779842" y="5734455"/>
                  <a:pt x="2741360" y="5723403"/>
                </a:cubicBezTo>
                <a:cubicBezTo>
                  <a:pt x="2726882" y="5719403"/>
                  <a:pt x="2709548" y="5726072"/>
                  <a:pt x="2693543" y="5727405"/>
                </a:cubicBezTo>
                <a:cubicBezTo>
                  <a:pt x="2687827" y="5727786"/>
                  <a:pt x="2681540" y="5728358"/>
                  <a:pt x="2676398" y="5726453"/>
                </a:cubicBezTo>
                <a:cubicBezTo>
                  <a:pt x="2626677" y="5708163"/>
                  <a:pt x="2576191" y="5694257"/>
                  <a:pt x="2522279" y="5703782"/>
                </a:cubicBezTo>
                <a:cubicBezTo>
                  <a:pt x="2517327" y="5704735"/>
                  <a:pt x="2511800" y="5702639"/>
                  <a:pt x="2506847" y="5701305"/>
                </a:cubicBezTo>
                <a:cubicBezTo>
                  <a:pt x="2482652" y="5694447"/>
                  <a:pt x="2459029" y="5683589"/>
                  <a:pt x="2434456" y="5681112"/>
                </a:cubicBezTo>
                <a:cubicBezTo>
                  <a:pt x="2373874" y="5675016"/>
                  <a:pt x="2312915" y="5672538"/>
                  <a:pt x="2251948" y="5668538"/>
                </a:cubicBezTo>
                <a:cubicBezTo>
                  <a:pt x="2248138" y="5668349"/>
                  <a:pt x="2244137" y="5668349"/>
                  <a:pt x="2240710" y="5667014"/>
                </a:cubicBezTo>
                <a:cubicBezTo>
                  <a:pt x="2218229" y="5658822"/>
                  <a:pt x="2198608" y="5661490"/>
                  <a:pt x="2179556" y="5677111"/>
                </a:cubicBezTo>
                <a:cubicBezTo>
                  <a:pt x="2171173" y="5683969"/>
                  <a:pt x="2159743" y="5687589"/>
                  <a:pt x="2149267" y="5691399"/>
                </a:cubicBezTo>
                <a:cubicBezTo>
                  <a:pt x="2133834" y="5697115"/>
                  <a:pt x="2118023" y="5702639"/>
                  <a:pt x="2102021" y="5706259"/>
                </a:cubicBezTo>
                <a:cubicBezTo>
                  <a:pt x="2086208" y="5709688"/>
                  <a:pt x="2069254" y="5714449"/>
                  <a:pt x="2054013" y="5711784"/>
                </a:cubicBezTo>
                <a:cubicBezTo>
                  <a:pt x="2026581" y="5707022"/>
                  <a:pt x="2000479" y="5696353"/>
                  <a:pt x="1973429" y="5689303"/>
                </a:cubicBezTo>
                <a:cubicBezTo>
                  <a:pt x="1964094" y="5686826"/>
                  <a:pt x="1953806" y="5687209"/>
                  <a:pt x="1944092" y="5687017"/>
                </a:cubicBezTo>
                <a:cubicBezTo>
                  <a:pt x="1921800" y="5686447"/>
                  <a:pt x="1898940" y="5691971"/>
                  <a:pt x="1878748" y="5676159"/>
                </a:cubicBezTo>
                <a:cubicBezTo>
                  <a:pt x="1860079" y="5661299"/>
                  <a:pt x="1841216" y="5665680"/>
                  <a:pt x="1821596" y="5676920"/>
                </a:cubicBezTo>
                <a:cubicBezTo>
                  <a:pt x="1807497" y="5684922"/>
                  <a:pt x="1791496" y="5691209"/>
                  <a:pt x="1775684" y="5694257"/>
                </a:cubicBezTo>
                <a:cubicBezTo>
                  <a:pt x="1753965" y="5698447"/>
                  <a:pt x="1732439" y="5700163"/>
                  <a:pt x="1709006" y="5697685"/>
                </a:cubicBezTo>
                <a:cubicBezTo>
                  <a:pt x="1692431" y="5695971"/>
                  <a:pt x="1678904" y="5695209"/>
                  <a:pt x="1665950" y="5685113"/>
                </a:cubicBezTo>
                <a:cubicBezTo>
                  <a:pt x="1663856" y="5683589"/>
                  <a:pt x="1660046" y="5683207"/>
                  <a:pt x="1657188" y="5683399"/>
                </a:cubicBezTo>
                <a:cubicBezTo>
                  <a:pt x="1619658" y="5686637"/>
                  <a:pt x="1582510" y="5684922"/>
                  <a:pt x="1544598" y="5682634"/>
                </a:cubicBezTo>
                <a:cubicBezTo>
                  <a:pt x="1496403" y="5679589"/>
                  <a:pt x="1445725" y="5688541"/>
                  <a:pt x="1404006" y="5720546"/>
                </a:cubicBezTo>
                <a:cubicBezTo>
                  <a:pt x="1397909" y="5725310"/>
                  <a:pt x="1388765" y="5727405"/>
                  <a:pt x="1380762" y="5728549"/>
                </a:cubicBezTo>
                <a:cubicBezTo>
                  <a:pt x="1343044" y="5733501"/>
                  <a:pt x="1305132" y="5736930"/>
                  <a:pt x="1267411" y="5742455"/>
                </a:cubicBezTo>
                <a:cubicBezTo>
                  <a:pt x="1246837" y="5745503"/>
                  <a:pt x="1225310" y="5748170"/>
                  <a:pt x="1206641" y="5756553"/>
                </a:cubicBezTo>
                <a:cubicBezTo>
                  <a:pt x="1188354" y="5764743"/>
                  <a:pt x="1173681" y="5774459"/>
                  <a:pt x="1162823" y="5757315"/>
                </a:cubicBezTo>
                <a:cubicBezTo>
                  <a:pt x="1143394" y="5766459"/>
                  <a:pt x="1126437" y="5774080"/>
                  <a:pt x="1109865" y="5782270"/>
                </a:cubicBezTo>
                <a:cubicBezTo>
                  <a:pt x="1103767" y="5785318"/>
                  <a:pt x="1098623" y="5790272"/>
                  <a:pt x="1092527" y="5793130"/>
                </a:cubicBezTo>
                <a:cubicBezTo>
                  <a:pt x="1086048" y="5796178"/>
                  <a:pt x="1078810" y="5798082"/>
                  <a:pt x="1071762" y="5799607"/>
                </a:cubicBezTo>
                <a:cubicBezTo>
                  <a:pt x="1040327" y="5806465"/>
                  <a:pt x="1008894" y="5812751"/>
                  <a:pt x="977653" y="5820182"/>
                </a:cubicBezTo>
                <a:cubicBezTo>
                  <a:pt x="971554" y="5821705"/>
                  <a:pt x="966411" y="5827801"/>
                  <a:pt x="960887" y="5831801"/>
                </a:cubicBezTo>
                <a:cubicBezTo>
                  <a:pt x="957266" y="5834470"/>
                  <a:pt x="953648" y="5838470"/>
                  <a:pt x="949646" y="5839042"/>
                </a:cubicBezTo>
                <a:cubicBezTo>
                  <a:pt x="919165" y="5843614"/>
                  <a:pt x="888877" y="5848949"/>
                  <a:pt x="858205" y="5851234"/>
                </a:cubicBezTo>
                <a:cubicBezTo>
                  <a:pt x="832486" y="5853138"/>
                  <a:pt x="807719" y="5852568"/>
                  <a:pt x="801053" y="5885715"/>
                </a:cubicBezTo>
                <a:cubicBezTo>
                  <a:pt x="799909" y="5891432"/>
                  <a:pt x="791717" y="5897528"/>
                  <a:pt x="785432" y="5900384"/>
                </a:cubicBezTo>
                <a:cubicBezTo>
                  <a:pt x="767524" y="5908576"/>
                  <a:pt x="748471" y="5914101"/>
                  <a:pt x="730754" y="5922482"/>
                </a:cubicBezTo>
                <a:cubicBezTo>
                  <a:pt x="672650" y="5950488"/>
                  <a:pt x="611880" y="5968205"/>
                  <a:pt x="546917" y="5964966"/>
                </a:cubicBezTo>
                <a:cubicBezTo>
                  <a:pt x="526724" y="5964014"/>
                  <a:pt x="507102" y="5953726"/>
                  <a:pt x="494337" y="5949915"/>
                </a:cubicBezTo>
                <a:cubicBezTo>
                  <a:pt x="457572" y="5964966"/>
                  <a:pt x="426709" y="5979445"/>
                  <a:pt x="394511" y="5990303"/>
                </a:cubicBezTo>
                <a:cubicBezTo>
                  <a:pt x="366127" y="6000019"/>
                  <a:pt x="336408" y="6006115"/>
                  <a:pt x="307259" y="6013163"/>
                </a:cubicBezTo>
                <a:cubicBezTo>
                  <a:pt x="296590" y="6015832"/>
                  <a:pt x="285732" y="6017355"/>
                  <a:pt x="274873" y="6018690"/>
                </a:cubicBezTo>
                <a:cubicBezTo>
                  <a:pt x="240965" y="6022880"/>
                  <a:pt x="205529" y="6012784"/>
                  <a:pt x="172384" y="6028786"/>
                </a:cubicBezTo>
                <a:cubicBezTo>
                  <a:pt x="155046" y="6037168"/>
                  <a:pt x="137898" y="6047265"/>
                  <a:pt x="119613" y="6051647"/>
                </a:cubicBezTo>
                <a:cubicBezTo>
                  <a:pt x="99990" y="6056409"/>
                  <a:pt x="80794" y="6063839"/>
                  <a:pt x="61197" y="6069150"/>
                </a:cubicBezTo>
                <a:lnTo>
                  <a:pt x="544" y="6073921"/>
                </a:lnTo>
                <a:lnTo>
                  <a:pt x="544" y="5946682"/>
                </a:lnTo>
                <a:lnTo>
                  <a:pt x="0" y="5946682"/>
                </a:lnTo>
                <a:lnTo>
                  <a:pt x="0" y="1335314"/>
                </a:lnTo>
                <a:lnTo>
                  <a:pt x="0" y="873938"/>
                </a:lnTo>
                <a:close/>
              </a:path>
            </a:pathLst>
          </a:custGeom>
          <a:effectLst>
            <a:outerShdw blurRad="381000" dist="152400" dir="5400000" algn="t" rotWithShape="0">
              <a:prstClr val="black">
                <a:alpha val="20000"/>
              </a:prstClr>
            </a:outerShdw>
          </a:effectLst>
        </p:spPr>
      </p:pic>
      <p:sp>
        <p:nvSpPr>
          <p:cNvPr id="3" name="TextBox 2">
            <a:extLst>
              <a:ext uri="{FF2B5EF4-FFF2-40B4-BE49-F238E27FC236}">
                <a16:creationId xmlns:a16="http://schemas.microsoft.com/office/drawing/2014/main" id="{82CC82D9-CEF1-AB6F-A4B6-1580CCAF3FBA}"/>
              </a:ext>
            </a:extLst>
          </p:cNvPr>
          <p:cNvSpPr txBox="1"/>
          <p:nvPr/>
        </p:nvSpPr>
        <p:spPr>
          <a:xfrm>
            <a:off x="7317378" y="1951527"/>
            <a:ext cx="4663951" cy="3409075"/>
          </a:xfrm>
          <a:prstGeom prst="rect">
            <a:avLst/>
          </a:prstGeom>
          <a:noFill/>
        </p:spPr>
        <p:txBody>
          <a:bodyPr wrap="square" rtlCol="0">
            <a:spAutoFit/>
          </a:bodyPr>
          <a:lstStyle/>
          <a:p>
            <a:pPr marL="571500" indent="-571500">
              <a:lnSpc>
                <a:spcPct val="200000"/>
              </a:lnSpc>
              <a:spcAft>
                <a:spcPts val="600"/>
              </a:spcAft>
              <a:buFont typeface="Arial" panose="020B0604020202020204" pitchFamily="34" charset="0"/>
              <a:buChar char="•"/>
            </a:pPr>
            <a:r>
              <a:rPr lang="en-US" sz="3600" dirty="0">
                <a:solidFill>
                  <a:schemeClr val="bg1"/>
                </a:solidFill>
                <a:latin typeface="Comic Sans MS" panose="030F0902030302020204" pitchFamily="66" charset="0"/>
              </a:rPr>
              <a:t>Circumstances,</a:t>
            </a:r>
          </a:p>
          <a:p>
            <a:pPr marL="571500" indent="-571500">
              <a:lnSpc>
                <a:spcPct val="200000"/>
              </a:lnSpc>
              <a:spcAft>
                <a:spcPts val="600"/>
              </a:spcAft>
              <a:buFont typeface="Arial" panose="020B0604020202020204" pitchFamily="34" charset="0"/>
              <a:buChar char="•"/>
            </a:pPr>
            <a:r>
              <a:rPr lang="en-US" sz="3600" dirty="0">
                <a:solidFill>
                  <a:schemeClr val="bg1"/>
                </a:solidFill>
                <a:latin typeface="Comic Sans MS" panose="030F0902030302020204" pitchFamily="66" charset="0"/>
              </a:rPr>
              <a:t>Places, and </a:t>
            </a:r>
          </a:p>
          <a:p>
            <a:pPr marL="571500" indent="-571500">
              <a:lnSpc>
                <a:spcPct val="200000"/>
              </a:lnSpc>
              <a:spcAft>
                <a:spcPts val="600"/>
              </a:spcAft>
              <a:buFont typeface="Arial" panose="020B0604020202020204" pitchFamily="34" charset="0"/>
              <a:buChar char="•"/>
            </a:pPr>
            <a:r>
              <a:rPr lang="en-US" sz="3600" dirty="0">
                <a:solidFill>
                  <a:schemeClr val="bg1"/>
                </a:solidFill>
                <a:latin typeface="Comic Sans MS" panose="030F0902030302020204" pitchFamily="66" charset="0"/>
              </a:rPr>
              <a:t>People.</a:t>
            </a:r>
          </a:p>
        </p:txBody>
      </p:sp>
      <p:sp>
        <p:nvSpPr>
          <p:cNvPr id="5" name="Slide Number Placeholder 4">
            <a:extLst>
              <a:ext uri="{FF2B5EF4-FFF2-40B4-BE49-F238E27FC236}">
                <a16:creationId xmlns:a16="http://schemas.microsoft.com/office/drawing/2014/main" id="{86B6743C-DC81-0419-81A6-1D4C9412E787}"/>
              </a:ext>
            </a:extLst>
          </p:cNvPr>
          <p:cNvSpPr>
            <a:spLocks noGrp="1"/>
          </p:cNvSpPr>
          <p:nvPr>
            <p:ph type="sldNum" idx="12"/>
          </p:nvPr>
        </p:nvSpPr>
        <p:spPr/>
        <p:txBody>
          <a:bodyPr/>
          <a:lstStyle/>
          <a:p>
            <a:fld id="{00000000-1234-1234-1234-123412341234}" type="slidenum">
              <a:rPr lang="en-GB" smtClean="0"/>
              <a:pPr/>
              <a:t>117</a:t>
            </a:fld>
            <a:endParaRPr lang="en-GB"/>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Shape 60"/>
        <p:cNvGrpSpPr/>
        <p:nvPr/>
      </p:nvGrpSpPr>
      <p:grpSpPr>
        <a:xfrm>
          <a:off x="0" y="0"/>
          <a:ext cx="0" cy="0"/>
          <a:chOff x="0" y="0"/>
          <a:chExt cx="0" cy="0"/>
        </a:xfrm>
      </p:grpSpPr>
      <p:sp>
        <p:nvSpPr>
          <p:cNvPr id="61" name="Google Shape;61;p14"/>
          <p:cNvSpPr txBox="1">
            <a:spLocks noGrp="1"/>
          </p:cNvSpPr>
          <p:nvPr>
            <p:ph type="title"/>
          </p:nvPr>
        </p:nvSpPr>
        <p:spPr>
          <a:xfrm>
            <a:off x="430895" y="2835965"/>
            <a:ext cx="5393600" cy="1180737"/>
          </a:xfrm>
        </p:spPr>
        <p:txBody>
          <a:bodyPr spcFirstLastPara="1" vert="horz" wrap="square" lIns="121900" tIns="121900" rIns="121900" bIns="121900" rtlCol="0" anchor="ctr" anchorCtr="0">
            <a:normAutofit/>
          </a:bodyPr>
          <a:lstStyle/>
          <a:p>
            <a:r>
              <a:rPr lang="en-GB" sz="3600" dirty="0">
                <a:latin typeface="Comic Sans MS" panose="030F0902030302020204" pitchFamily="66" charset="0"/>
              </a:rPr>
              <a:t>Circumstances</a:t>
            </a:r>
          </a:p>
        </p:txBody>
      </p:sp>
      <p:pic>
        <p:nvPicPr>
          <p:cNvPr id="6" name="Picture 5" descr="A person holding a group of colorful plates&#10;&#10;Description automatically generated">
            <a:extLst>
              <a:ext uri="{FF2B5EF4-FFF2-40B4-BE49-F238E27FC236}">
                <a16:creationId xmlns:a16="http://schemas.microsoft.com/office/drawing/2014/main" id="{DC3F64AD-9FCF-096A-1D45-C36AA9574D39}"/>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6096000" y="0"/>
            <a:ext cx="6096000" cy="6858000"/>
          </a:xfrm>
          <a:prstGeom prst="rect">
            <a:avLst/>
          </a:prstGeom>
        </p:spPr>
      </p:pic>
      <p:sp>
        <p:nvSpPr>
          <p:cNvPr id="3" name="Slide Number Placeholder 2">
            <a:extLst>
              <a:ext uri="{FF2B5EF4-FFF2-40B4-BE49-F238E27FC236}">
                <a16:creationId xmlns:a16="http://schemas.microsoft.com/office/drawing/2014/main" id="{B4A8EDCC-6D2C-9542-F98F-B3F84DD43B33}"/>
              </a:ext>
            </a:extLst>
          </p:cNvPr>
          <p:cNvSpPr>
            <a:spLocks noGrp="1"/>
          </p:cNvSpPr>
          <p:nvPr>
            <p:ph type="sldNum" idx="12"/>
          </p:nvPr>
        </p:nvSpPr>
        <p:spPr/>
        <p:txBody>
          <a:bodyPr/>
          <a:lstStyle/>
          <a:p>
            <a:fld id="{00000000-1234-1234-1234-123412341234}" type="slidenum">
              <a:rPr lang="en-GB" smtClean="0"/>
              <a:pPr/>
              <a:t>118</a:t>
            </a:fld>
            <a:endParaRPr lang="en-GB"/>
          </a:p>
        </p:txBody>
      </p:sp>
    </p:spTree>
    <p:extLst>
      <p:ext uri="{BB962C8B-B14F-4D97-AF65-F5344CB8AC3E}">
        <p14:creationId xmlns:p14="http://schemas.microsoft.com/office/powerpoint/2010/main" val="4192585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Shape 60"/>
        <p:cNvGrpSpPr/>
        <p:nvPr/>
      </p:nvGrpSpPr>
      <p:grpSpPr>
        <a:xfrm>
          <a:off x="0" y="0"/>
          <a:ext cx="0" cy="0"/>
          <a:chOff x="0" y="0"/>
          <a:chExt cx="0" cy="0"/>
        </a:xfrm>
      </p:grpSpPr>
      <p:sp>
        <p:nvSpPr>
          <p:cNvPr id="61" name="Google Shape;61;p14"/>
          <p:cNvSpPr txBox="1">
            <a:spLocks noGrp="1"/>
          </p:cNvSpPr>
          <p:nvPr>
            <p:ph type="title"/>
          </p:nvPr>
        </p:nvSpPr>
        <p:spPr>
          <a:xfrm>
            <a:off x="410852" y="2841298"/>
            <a:ext cx="5393600" cy="1175404"/>
          </a:xfrm>
        </p:spPr>
        <p:txBody>
          <a:bodyPr spcFirstLastPara="1" vert="horz" wrap="square" lIns="121900" tIns="121900" rIns="121900" bIns="121900" rtlCol="0" anchor="ctr" anchorCtr="0">
            <a:normAutofit/>
          </a:bodyPr>
          <a:lstStyle/>
          <a:p>
            <a:r>
              <a:rPr lang="en-GB" sz="4000" dirty="0">
                <a:latin typeface="Comic Sans MS" panose="030F0902030302020204" pitchFamily="66" charset="0"/>
              </a:rPr>
              <a:t>Circumstances</a:t>
            </a:r>
          </a:p>
        </p:txBody>
      </p:sp>
      <p:pic>
        <p:nvPicPr>
          <p:cNvPr id="3" name="Picture 2" descr="A person holding a group of colorful plates&#10;&#10;Description automatically generated">
            <a:extLst>
              <a:ext uri="{FF2B5EF4-FFF2-40B4-BE49-F238E27FC236}">
                <a16:creationId xmlns:a16="http://schemas.microsoft.com/office/drawing/2014/main" id="{EA0DC394-2D72-A88B-C6D8-6B1113A382D0}"/>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6096000" y="0"/>
            <a:ext cx="6096000" cy="6858000"/>
          </a:xfrm>
          <a:prstGeom prst="rect">
            <a:avLst/>
          </a:prstGeom>
        </p:spPr>
      </p:pic>
      <p:sp>
        <p:nvSpPr>
          <p:cNvPr id="4" name="Slide Number Placeholder 3">
            <a:extLst>
              <a:ext uri="{FF2B5EF4-FFF2-40B4-BE49-F238E27FC236}">
                <a16:creationId xmlns:a16="http://schemas.microsoft.com/office/drawing/2014/main" id="{09A286D7-7F5B-0535-BBB9-3B52578175D5}"/>
              </a:ext>
            </a:extLst>
          </p:cNvPr>
          <p:cNvSpPr>
            <a:spLocks noGrp="1"/>
          </p:cNvSpPr>
          <p:nvPr>
            <p:ph type="sldNum" idx="12"/>
          </p:nvPr>
        </p:nvSpPr>
        <p:spPr/>
        <p:txBody>
          <a:bodyPr/>
          <a:lstStyle/>
          <a:p>
            <a:fld id="{00000000-1234-1234-1234-123412341234}" type="slidenum">
              <a:rPr lang="en-GB" smtClean="0"/>
              <a:pPr/>
              <a:t>119</a:t>
            </a:fld>
            <a:endParaRPr lang="en-GB"/>
          </a:p>
        </p:txBody>
      </p:sp>
    </p:spTree>
    <p:extLst>
      <p:ext uri="{BB962C8B-B14F-4D97-AF65-F5344CB8AC3E}">
        <p14:creationId xmlns:p14="http://schemas.microsoft.com/office/powerpoint/2010/main" val="28473266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Shape 60"/>
        <p:cNvGrpSpPr/>
        <p:nvPr/>
      </p:nvGrpSpPr>
      <p:grpSpPr>
        <a:xfrm>
          <a:off x="0" y="0"/>
          <a:ext cx="0" cy="0"/>
          <a:chOff x="0" y="0"/>
          <a:chExt cx="0" cy="0"/>
        </a:xfrm>
      </p:grpSpPr>
      <p:sp>
        <p:nvSpPr>
          <p:cNvPr id="61" name="Google Shape;61;p14"/>
          <p:cNvSpPr txBox="1">
            <a:spLocks noGrp="1"/>
          </p:cNvSpPr>
          <p:nvPr>
            <p:ph type="title"/>
          </p:nvPr>
        </p:nvSpPr>
        <p:spPr>
          <a:xfrm>
            <a:off x="1537287" y="2789043"/>
            <a:ext cx="2663652" cy="988367"/>
          </a:xfrm>
        </p:spPr>
        <p:txBody>
          <a:bodyPr spcFirstLastPara="1" vert="horz" wrap="square" lIns="121900" tIns="121900" rIns="121900" bIns="121900" rtlCol="0" anchor="ctr" anchorCtr="0">
            <a:normAutofit/>
          </a:bodyPr>
          <a:lstStyle/>
          <a:p>
            <a:r>
              <a:rPr lang="en-GB" sz="4000" dirty="0">
                <a:latin typeface="Comic Sans MS" panose="030F0902030302020204" pitchFamily="66" charset="0"/>
              </a:rPr>
              <a:t>Places</a:t>
            </a:r>
          </a:p>
        </p:txBody>
      </p:sp>
      <p:pic>
        <p:nvPicPr>
          <p:cNvPr id="4" name="Picture 3" descr="A hand holding a phone and pointing at a map&#10;&#10;Description automatically generated">
            <a:extLst>
              <a:ext uri="{FF2B5EF4-FFF2-40B4-BE49-F238E27FC236}">
                <a16:creationId xmlns:a16="http://schemas.microsoft.com/office/drawing/2014/main" id="{9D2597E1-96B4-2B54-3831-AD01B8E32990}"/>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6096000" y="0"/>
            <a:ext cx="6096000" cy="6858000"/>
          </a:xfrm>
          <a:prstGeom prst="rect">
            <a:avLst/>
          </a:prstGeom>
        </p:spPr>
      </p:pic>
      <p:sp>
        <p:nvSpPr>
          <p:cNvPr id="3" name="Slide Number Placeholder 2">
            <a:extLst>
              <a:ext uri="{FF2B5EF4-FFF2-40B4-BE49-F238E27FC236}">
                <a16:creationId xmlns:a16="http://schemas.microsoft.com/office/drawing/2014/main" id="{5627F925-BDD3-B052-4963-E130A09A48B1}"/>
              </a:ext>
            </a:extLst>
          </p:cNvPr>
          <p:cNvSpPr>
            <a:spLocks noGrp="1"/>
          </p:cNvSpPr>
          <p:nvPr>
            <p:ph type="sldNum" idx="12"/>
          </p:nvPr>
        </p:nvSpPr>
        <p:spPr/>
        <p:txBody>
          <a:bodyPr/>
          <a:lstStyle/>
          <a:p>
            <a:fld id="{00000000-1234-1234-1234-123412341234}" type="slidenum">
              <a:rPr lang="en-GB" smtClean="0"/>
              <a:pPr/>
              <a:t>120</a:t>
            </a:fld>
            <a:endParaRPr lang="en-GB"/>
          </a:p>
        </p:txBody>
      </p:sp>
    </p:spTree>
    <p:extLst>
      <p:ext uri="{BB962C8B-B14F-4D97-AF65-F5344CB8AC3E}">
        <p14:creationId xmlns:p14="http://schemas.microsoft.com/office/powerpoint/2010/main" val="16068818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60">
          <a:extLst>
            <a:ext uri="{FF2B5EF4-FFF2-40B4-BE49-F238E27FC236}">
              <a16:creationId xmlns:a16="http://schemas.microsoft.com/office/drawing/2014/main" id="{30058F82-B3A5-1E56-D753-5C0119E87D4A}"/>
            </a:ext>
          </a:extLst>
        </p:cNvPr>
        <p:cNvGrpSpPr/>
        <p:nvPr/>
      </p:nvGrpSpPr>
      <p:grpSpPr>
        <a:xfrm>
          <a:off x="0" y="0"/>
          <a:ext cx="0" cy="0"/>
          <a:chOff x="0" y="0"/>
          <a:chExt cx="0" cy="0"/>
        </a:xfrm>
      </p:grpSpPr>
      <p:sp>
        <p:nvSpPr>
          <p:cNvPr id="61" name="Google Shape;61;p14">
            <a:extLst>
              <a:ext uri="{FF2B5EF4-FFF2-40B4-BE49-F238E27FC236}">
                <a16:creationId xmlns:a16="http://schemas.microsoft.com/office/drawing/2014/main" id="{9F6010BC-DFE9-F0EC-2EB1-191DDAAD932E}"/>
              </a:ext>
            </a:extLst>
          </p:cNvPr>
          <p:cNvSpPr txBox="1">
            <a:spLocks noGrp="1"/>
          </p:cNvSpPr>
          <p:nvPr>
            <p:ph type="title"/>
          </p:nvPr>
        </p:nvSpPr>
        <p:spPr>
          <a:xfrm>
            <a:off x="1537287" y="2789043"/>
            <a:ext cx="2663652" cy="988367"/>
          </a:xfrm>
        </p:spPr>
        <p:txBody>
          <a:bodyPr spcFirstLastPara="1" vert="horz" wrap="square" lIns="121900" tIns="121900" rIns="121900" bIns="121900" rtlCol="0" anchor="ctr" anchorCtr="0">
            <a:normAutofit/>
          </a:bodyPr>
          <a:lstStyle/>
          <a:p>
            <a:r>
              <a:rPr lang="en-GB" sz="4000" dirty="0">
                <a:latin typeface="Comic Sans MS" panose="030F0902030302020204" pitchFamily="66" charset="0"/>
              </a:rPr>
              <a:t>Places</a:t>
            </a:r>
          </a:p>
        </p:txBody>
      </p:sp>
      <p:pic>
        <p:nvPicPr>
          <p:cNvPr id="4" name="Picture 3" descr="A hand holding a phone and pointing at a map&#10;&#10;Description automatically generated">
            <a:extLst>
              <a:ext uri="{FF2B5EF4-FFF2-40B4-BE49-F238E27FC236}">
                <a16:creationId xmlns:a16="http://schemas.microsoft.com/office/drawing/2014/main" id="{654D95C9-AD80-E023-2C96-A6EEA24AF352}"/>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6096000" y="0"/>
            <a:ext cx="6096000" cy="6858000"/>
          </a:xfrm>
          <a:prstGeom prst="rect">
            <a:avLst/>
          </a:prstGeom>
        </p:spPr>
      </p:pic>
      <p:sp>
        <p:nvSpPr>
          <p:cNvPr id="3" name="Slide Number Placeholder 2">
            <a:extLst>
              <a:ext uri="{FF2B5EF4-FFF2-40B4-BE49-F238E27FC236}">
                <a16:creationId xmlns:a16="http://schemas.microsoft.com/office/drawing/2014/main" id="{5D201960-F07E-1103-499F-F161E6A03364}"/>
              </a:ext>
            </a:extLst>
          </p:cNvPr>
          <p:cNvSpPr>
            <a:spLocks noGrp="1"/>
          </p:cNvSpPr>
          <p:nvPr>
            <p:ph type="sldNum" idx="12"/>
          </p:nvPr>
        </p:nvSpPr>
        <p:spPr/>
        <p:txBody>
          <a:bodyPr/>
          <a:lstStyle/>
          <a:p>
            <a:fld id="{00000000-1234-1234-1234-123412341234}" type="slidenum">
              <a:rPr lang="en-GB" smtClean="0"/>
              <a:pPr/>
              <a:t>121</a:t>
            </a:fld>
            <a:endParaRPr lang="en-GB"/>
          </a:p>
        </p:txBody>
      </p:sp>
    </p:spTree>
    <p:extLst>
      <p:ext uri="{BB962C8B-B14F-4D97-AF65-F5344CB8AC3E}">
        <p14:creationId xmlns:p14="http://schemas.microsoft.com/office/powerpoint/2010/main" val="1108052928"/>
      </p:ext>
    </p:extLst>
  </p:cSld>
  <p:clrMapOvr>
    <a:masterClrMapping/>
  </p:clrMapOvr>
</p:sld>
</file>

<file path=ppt/theme/theme1.xml><?xml version="1.0" encoding="utf-8"?>
<a:theme xmlns:a="http://schemas.openxmlformats.org/drawingml/2006/main" name="Office Theme">
  <a:themeElements>
    <a:clrScheme name="GC Slide colours">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Parcel</Template>
  <TotalTime>5330</TotalTime>
  <Words>3333</Words>
  <Application>Microsoft Macintosh PowerPoint</Application>
  <PresentationFormat>Widescreen</PresentationFormat>
  <Paragraphs>391</Paragraphs>
  <Slides>18</Slides>
  <Notes>18</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18</vt:i4>
      </vt:variant>
    </vt:vector>
  </HeadingPairs>
  <TitlesOfParts>
    <vt:vector size="26" baseType="lpstr">
      <vt:lpstr>MS Mincho</vt:lpstr>
      <vt:lpstr>Aptos</vt:lpstr>
      <vt:lpstr>Arial</vt:lpstr>
      <vt:lpstr>Calibri</vt:lpstr>
      <vt:lpstr>Comic Sans MS</vt:lpstr>
      <vt:lpstr>Symbol</vt:lpstr>
      <vt:lpstr>Times New Roman</vt:lpstr>
      <vt:lpstr>Office Theme</vt:lpstr>
      <vt:lpstr>PowerPoint Presentation</vt:lpstr>
      <vt:lpstr>PowerPoint Presentation</vt:lpstr>
      <vt:lpstr>PowerPoint Presentation</vt:lpstr>
      <vt:lpstr>Take 5</vt:lpstr>
      <vt:lpstr>PowerPoint Presentation</vt:lpstr>
      <vt:lpstr>Circumstances</vt:lpstr>
      <vt:lpstr>Circumstances</vt:lpstr>
      <vt:lpstr>Places</vt:lpstr>
      <vt:lpstr>Places</vt:lpstr>
      <vt:lpstr>PowerPoint Presentation</vt:lpstr>
      <vt:lpstr>People</vt:lpstr>
      <vt:lpstr>PowerPoint Presentation</vt:lpstr>
      <vt:lpstr>PowerPoint Presentation</vt:lpstr>
      <vt:lpstr>Everyone should be . . .</vt:lpstr>
      <vt:lpstr>PowerPoint Presentation</vt:lpstr>
      <vt:lpstr>Journal assignment</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
  <cp:keywords/>
  <dc:description/>
  <cp:lastModifiedBy>Ruth Whitt</cp:lastModifiedBy>
  <cp:revision>311</cp:revision>
  <cp:lastPrinted>2025-11-23T23:44:43Z</cp:lastPrinted>
  <dcterms:created xsi:type="dcterms:W3CDTF">2022-02-28T21:51:16Z</dcterms:created>
  <dcterms:modified xsi:type="dcterms:W3CDTF">2025-11-25T15:15:30Z</dcterms:modified>
  <cp:category/>
</cp:coreProperties>
</file>