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85"/>
    <p:restoredTop sz="94679"/>
  </p:normalViewPr>
  <p:slideViewPr>
    <p:cSldViewPr snapToGrid="0">
      <p:cViewPr varScale="1">
        <p:scale>
          <a:sx n="89" d="100"/>
          <a:sy n="89" d="100"/>
        </p:scale>
        <p:origin x="168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BACA3-16DD-E168-87DD-B173B473D8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56899B-2A38-777F-1FB2-5C5EBAFED7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0FF12-4DDC-3327-ADC6-7C7D4E142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F1E5-E22D-5944-8BC7-6063FB6024A9}" type="datetimeFigureOut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7365C-600D-AF64-AF0A-A0B0F1673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29B1F-7707-69CD-2C04-D1E96B492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EF1B-FC3D-3743-BC36-C09D196AC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57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54AC6-3ACE-09E8-2464-796E207C5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232D0E-DB1D-B1B4-483D-353C812831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4DF35-2633-2455-AC4B-534E22281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F1E5-E22D-5944-8BC7-6063FB6024A9}" type="datetimeFigureOut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DD7D8-E699-F88B-2A54-6E6839D55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47A1A-01EF-2DD6-03B2-9D46FD03F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EF1B-FC3D-3743-BC36-C09D196AC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034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60A146-A292-CB7A-95EC-5CAEDFC0FE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CDA478-0FC7-B5D0-3AC2-24F5E5EF29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4D513-AA61-0A86-D282-499DA53BD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F1E5-E22D-5944-8BC7-6063FB6024A9}" type="datetimeFigureOut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1510F-2C15-5D15-F806-9DE789D46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6D79B-0C67-B9B9-9102-A91EBDE2E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EF1B-FC3D-3743-BC36-C09D196AC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3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7DA69-E739-C777-8C63-0FA20026F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1A9E3-FE3F-5E5F-C0F1-474C3B08E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F48A5-34BB-7971-F504-A0113B954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F1E5-E22D-5944-8BC7-6063FB6024A9}" type="datetimeFigureOut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44E4C-7678-23B4-399A-94DF518AD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53964-6C06-FD44-5DC4-FE4B967C8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EF1B-FC3D-3743-BC36-C09D196AC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55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E61EE-B1B5-E48C-1AA2-8FCBBEDEE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37FF47-420F-90CA-6690-81A432321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29BA9-1AE4-F301-14B4-17DC8D3CD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F1E5-E22D-5944-8BC7-6063FB6024A9}" type="datetimeFigureOut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71CB0-535A-0C7C-CD81-2A18F6ABE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B8D5F-6C49-B144-21E6-D375D2D33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EF1B-FC3D-3743-BC36-C09D196AC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95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61B14-496E-6CD3-12FF-C0D210D5B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3BF4D-13CE-2572-F6FD-5BA9B54E32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A988F9-B116-1D02-371A-21310F0D3C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57ECDE-32BF-4E29-458E-826BF7CCC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F1E5-E22D-5944-8BC7-6063FB6024A9}" type="datetimeFigureOut">
              <a:rPr lang="en-US" smtClean="0"/>
              <a:t>2/4/26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B846E-ACBD-477F-316F-8797515F5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FB37D-3597-6ACF-1F63-9C32938FA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EF1B-FC3D-3743-BC36-C09D196AC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45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543DC-FB81-BBDB-A51D-27B80B35F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C748FF-8BFB-6DC2-6995-0A8FE1A62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1A6D9D-AC73-B73E-EB07-0C755B3898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7C3487-8FFB-AEA5-556F-20DB6F0091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670C87-CBB2-5443-3814-12A2152C98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A8EDE2-5C92-FA1C-0FC9-B161A559B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F1E5-E22D-5944-8BC7-6063FB6024A9}" type="datetimeFigureOut">
              <a:rPr lang="en-US" smtClean="0"/>
              <a:t>2/4/26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FD1761-EE62-9827-2DB8-16C318E33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D616E2-E8B1-8C76-9CEC-1BCD12F44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EF1B-FC3D-3743-BC36-C09D196AC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91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BEF57-2BBC-892E-EDF0-F3245BE43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49F89A-E44E-455F-10D4-542A34138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F1E5-E22D-5944-8BC7-6063FB6024A9}" type="datetimeFigureOut">
              <a:rPr lang="en-US" smtClean="0"/>
              <a:t>2/4/26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7AE68F-0F50-00EC-58DB-A53469C16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CD3DD-B08D-7664-EB54-3210D34AA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EF1B-FC3D-3743-BC36-C09D196AC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71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76F31B-5AEC-CA3E-B9DC-202147F95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F1E5-E22D-5944-8BC7-6063FB6024A9}" type="datetimeFigureOut">
              <a:rPr lang="en-US" smtClean="0"/>
              <a:t>2/4/26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F260C3-505D-D460-35FD-3B91947DC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E16708-E14B-F311-D789-44165A06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EF1B-FC3D-3743-BC36-C09D196AC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31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4B925-84FA-CD71-32DD-EF2F4BA71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AA04E-CB4B-AD0C-E74E-384F941E2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2D01B3-1FA8-AA94-3D48-4580FC688C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904573-4446-A0A1-0D20-23B9E6881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F1E5-E22D-5944-8BC7-6063FB6024A9}" type="datetimeFigureOut">
              <a:rPr lang="en-US" smtClean="0"/>
              <a:t>2/4/26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1660F8-F875-9300-2344-720C42F8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BAA77F-6226-C46D-4D5F-2F0F28861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EF1B-FC3D-3743-BC36-C09D196AC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10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5A3D5-092A-9983-0A31-4DA75F5E3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0B0BA5-250D-69C8-2556-6B1971F4B4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6B13A8-344A-A401-89F9-F9CD14D2E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61286F-1E85-5867-4A1E-C6CCA0B44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F1E5-E22D-5944-8BC7-6063FB6024A9}" type="datetimeFigureOut">
              <a:rPr lang="en-US" smtClean="0"/>
              <a:t>2/4/26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372DFC-6741-F8C2-C2AB-4AE4CAC47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5D2BBE-684E-658E-301D-B04B45B10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EF1B-FC3D-3743-BC36-C09D196AC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70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02C4C2-5719-9F72-8632-16A3536AC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6BA605-7760-3063-818B-47070E914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AF94E-F355-E3AF-78B9-B48965A24F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32F1E5-E22D-5944-8BC7-6063FB6024A9}" type="datetimeFigureOut">
              <a:rPr lang="en-US" smtClean="0"/>
              <a:t>2/4/26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03638-A066-CDA3-513F-161A614F80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FC8AB-E8B7-5754-5572-99F0A3535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CCEF1B-FC3D-3743-BC36-C09D196AC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467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's head cut out of paper&#10;&#10;AI-generated content may be incorrect.">
            <a:extLst>
              <a:ext uri="{FF2B5EF4-FFF2-40B4-BE49-F238E27FC236}">
                <a16:creationId xmlns:a16="http://schemas.microsoft.com/office/drawing/2014/main" id="{BEB61A26-E1DA-9435-7D56-ACEE31315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005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DAAC4D-1BD1-4CED-8D89-562428AF5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note&#10;&#10;AI-generated content may be incorrect.">
            <a:extLst>
              <a:ext uri="{FF2B5EF4-FFF2-40B4-BE49-F238E27FC236}">
                <a16:creationId xmlns:a16="http://schemas.microsoft.com/office/drawing/2014/main" id="{2E92FB06-A671-CE4B-1615-582584EF3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322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0981A-7948-814A-4E77-DEF1555BD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text on a white background&#10;&#10;AI-generated content may be incorrect.">
            <a:extLst>
              <a:ext uri="{FF2B5EF4-FFF2-40B4-BE49-F238E27FC236}">
                <a16:creationId xmlns:a16="http://schemas.microsoft.com/office/drawing/2014/main" id="{76E73892-5D65-D810-EFB9-2F72EE8A6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811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D9F58-C358-F226-4441-C11657AC1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message&#10;&#10;AI-generated content may be incorrect.">
            <a:extLst>
              <a:ext uri="{FF2B5EF4-FFF2-40B4-BE49-F238E27FC236}">
                <a16:creationId xmlns:a16="http://schemas.microsoft.com/office/drawing/2014/main" id="{B49F0DD3-ECE8-F93B-89E2-4232BA85F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386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25FC4-C6CE-6007-B28A-ACE2244E3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text on a white background&#10;&#10;AI-generated content may be incorrect.">
            <a:extLst>
              <a:ext uri="{FF2B5EF4-FFF2-40B4-BE49-F238E27FC236}">
                <a16:creationId xmlns:a16="http://schemas.microsoft.com/office/drawing/2014/main" id="{F6D4DE99-00EC-519D-2FFA-D5D919597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84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33C34A-AF9C-A7B2-718D-7D81DD0C3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ext on a white background&#10;&#10;AI-generated content may be incorrect.">
            <a:extLst>
              <a:ext uri="{FF2B5EF4-FFF2-40B4-BE49-F238E27FC236}">
                <a16:creationId xmlns:a16="http://schemas.microsoft.com/office/drawing/2014/main" id="{E94B294A-4775-AF1B-2E6D-FF0D4D8CB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968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01193-EF60-25CB-D415-28701926D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and blue message&#10;&#10;AI-generated content may be incorrect.">
            <a:extLst>
              <a:ext uri="{FF2B5EF4-FFF2-40B4-BE49-F238E27FC236}">
                <a16:creationId xmlns:a16="http://schemas.microsoft.com/office/drawing/2014/main" id="{C82AE0CF-C589-5A0F-9C79-A5CE881E2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148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2818C-9A50-94FA-7710-A6381BB7A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ign&#10;&#10;AI-generated content may be incorrect.">
            <a:extLst>
              <a:ext uri="{FF2B5EF4-FFF2-40B4-BE49-F238E27FC236}">
                <a16:creationId xmlns:a16="http://schemas.microsoft.com/office/drawing/2014/main" id="{F70011A4-E5C9-9567-ACDF-CCB12C905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643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4B00D-15A9-6C66-099B-D60526F0A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person's head&#10;&#10;AI-generated content may be incorrect.">
            <a:extLst>
              <a:ext uri="{FF2B5EF4-FFF2-40B4-BE49-F238E27FC236}">
                <a16:creationId xmlns:a16="http://schemas.microsoft.com/office/drawing/2014/main" id="{B3B3F9B1-0F20-3D48-0F89-67A62B7B2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91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DB285-F538-78A5-62F4-2A03BE02D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pink paper cutout&#10;&#10;AI-generated content may be incorrect.">
            <a:extLst>
              <a:ext uri="{FF2B5EF4-FFF2-40B4-BE49-F238E27FC236}">
                <a16:creationId xmlns:a16="http://schemas.microsoft.com/office/drawing/2014/main" id="{89ED7ABA-8D38-19B2-76F9-3BCEDB3F9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43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AEAA26-4B40-925E-9F43-A63AB7AA7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artoon&#10;&#10;AI-generated content may be incorrect.">
            <a:extLst>
              <a:ext uri="{FF2B5EF4-FFF2-40B4-BE49-F238E27FC236}">
                <a16:creationId xmlns:a16="http://schemas.microsoft.com/office/drawing/2014/main" id="{2733A77F-456B-72EC-B27D-D272C934F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945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588A4-364E-AB13-72C6-1045558BD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erson's head&#10;&#10;AI-generated content may be incorrect.">
            <a:extLst>
              <a:ext uri="{FF2B5EF4-FFF2-40B4-BE49-F238E27FC236}">
                <a16:creationId xmlns:a16="http://schemas.microsoft.com/office/drawing/2014/main" id="{B020D7B7-04BF-2798-8758-904B7AD38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34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167DE-F015-EE66-AA7D-C9295CD75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3349F4-08FF-0DE8-B9FA-E07A46014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734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790640-20E2-00CB-EC7E-C585E82BF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pink paper cutout&#10;&#10;AI-generated content may be incorrect.">
            <a:extLst>
              <a:ext uri="{FF2B5EF4-FFF2-40B4-BE49-F238E27FC236}">
                <a16:creationId xmlns:a16="http://schemas.microsoft.com/office/drawing/2014/main" id="{88126C60-D892-E7A6-A132-D35633B56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82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DDF46-8F92-CA88-BBA3-CF25EECB0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text on a white background&#10;&#10;AI-generated content may be incorrect.">
            <a:extLst>
              <a:ext uri="{FF2B5EF4-FFF2-40B4-BE49-F238E27FC236}">
                <a16:creationId xmlns:a16="http://schemas.microsoft.com/office/drawing/2014/main" id="{37D4D446-5589-1DD2-59A0-5252A3221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90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Janine Seguin</dc:creator>
  <cp:lastModifiedBy>Janine Seguin</cp:lastModifiedBy>
  <cp:revision>1</cp:revision>
  <dcterms:created xsi:type="dcterms:W3CDTF">2026-02-04T20:59:48Z</dcterms:created>
  <dcterms:modified xsi:type="dcterms:W3CDTF">2026-02-04T21:04:14Z</dcterms:modified>
</cp:coreProperties>
</file>