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League Spartan" panose="020B0604020202020204" charset="0"/>
      <p:regular r:id="rId3"/>
    </p:embeddedFont>
    <p:embeddedFont>
      <p:font typeface="Montserrat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045626" y="1113832"/>
            <a:ext cx="10743431" cy="219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44"/>
              </a:lnSpc>
            </a:pPr>
            <a:r>
              <a:rPr lang="en-US" sz="6600" dirty="0">
                <a:solidFill>
                  <a:srgbClr val="F7920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TOGETHER, WE CAN KEEP THE FIRE BURNING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45626" y="3561862"/>
            <a:ext cx="10871496" cy="4380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3"/>
              </a:lnSpc>
            </a:pPr>
            <a:r>
              <a:rPr lang="en-US" sz="2699" b="1" dirty="0">
                <a:solidFill>
                  <a:srgbClr val="31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money raised during the Partners in Mission/Self-Denial Appeal provides essential funding required for the ongoing ministry of the Army. </a:t>
            </a:r>
          </a:p>
          <a:p>
            <a:pPr algn="l">
              <a:lnSpc>
                <a:spcPts val="4373"/>
              </a:lnSpc>
            </a:pPr>
            <a:endParaRPr lang="en-US" sz="2699" b="1" dirty="0">
              <a:solidFill>
                <a:srgbClr val="31313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4373"/>
              </a:lnSpc>
            </a:pPr>
            <a:r>
              <a:rPr lang="en-US" sz="2699" b="1" dirty="0">
                <a:solidFill>
                  <a:srgbClr val="31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This funding is necessary to keep the infrastructure in place so that communities can focus on specific needs and concerns, such as education, health, clean water, income generation, or human-trafficking issues.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045626" y="8693387"/>
            <a:ext cx="10648516" cy="793046"/>
            <a:chOff x="0" y="0"/>
            <a:chExt cx="2996293" cy="2231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96292" cy="223148"/>
            </a:xfrm>
            <a:custGeom>
              <a:avLst/>
              <a:gdLst/>
              <a:ahLst/>
              <a:cxnLst/>
              <a:rect l="l" t="t" r="r" b="b"/>
              <a:pathLst>
                <a:path w="2996292" h="223148">
                  <a:moveTo>
                    <a:pt x="0" y="0"/>
                  </a:moveTo>
                  <a:lnTo>
                    <a:pt x="2996292" y="0"/>
                  </a:lnTo>
                  <a:lnTo>
                    <a:pt x="2996292" y="223148"/>
                  </a:lnTo>
                  <a:lnTo>
                    <a:pt x="0" y="223148"/>
                  </a:lnTo>
                  <a:close/>
                </a:path>
              </a:pathLst>
            </a:custGeom>
            <a:solidFill>
              <a:srgbClr val="F7920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996293" cy="223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312030" y="8897677"/>
            <a:ext cx="10243774" cy="44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2"/>
              </a:lnSpc>
            </a:pPr>
            <a:r>
              <a:rPr lang="en-US" sz="3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Donations accepted at your local corps!</a:t>
            </a:r>
          </a:p>
        </p:txBody>
      </p:sp>
      <p:pic>
        <p:nvPicPr>
          <p:cNvPr id="10" name="Picture 9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B998434F-62CF-7CB4-9808-F11402F3C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1206"/>
            <a:ext cx="6685523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League Spartan</vt:lpstr>
      <vt:lpstr>Calibri</vt:lpstr>
      <vt:lpstr>Montserrat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Together, We Can Keep the Fire Burning</dc:title>
  <cp:lastModifiedBy>Kyle Mangio</cp:lastModifiedBy>
  <cp:revision>2</cp:revision>
  <dcterms:created xsi:type="dcterms:W3CDTF">2006-08-16T00:00:00Z</dcterms:created>
  <dcterms:modified xsi:type="dcterms:W3CDTF">2025-12-01T18:09:09Z</dcterms:modified>
  <dc:identifier>DAGbEyzd8d0</dc:identifier>
</cp:coreProperties>
</file>