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643" r:id="rId1"/>
  </p:sldMasterIdLst>
  <p:notesMasterIdLst>
    <p:notesMasterId r:id="rId6"/>
  </p:notesMasterIdLst>
  <p:handoutMasterIdLst>
    <p:handoutMasterId r:id="rId7"/>
  </p:handoutMasterIdLst>
  <p:sldIdLst>
    <p:sldId id="272" r:id="rId2"/>
    <p:sldId id="269" r:id="rId3"/>
    <p:sldId id="271" r:id="rId4"/>
    <p:sldId id="273" r:id="rId5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DA5120"/>
    <a:srgbClr val="D53D20"/>
    <a:srgbClr val="4621AE"/>
    <a:srgbClr val="462181"/>
    <a:srgbClr val="481E80"/>
    <a:srgbClr val="778847"/>
    <a:srgbClr val="E74625"/>
    <a:srgbClr val="A1834B"/>
    <a:srgbClr val="E78E23"/>
    <a:srgbClr val="E47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3" autoAdjust="0"/>
    <p:restoredTop sz="94266" autoAdjust="0"/>
  </p:normalViewPr>
  <p:slideViewPr>
    <p:cSldViewPr showGuides="1">
      <p:cViewPr>
        <p:scale>
          <a:sx n="130" d="100"/>
          <a:sy n="130" d="100"/>
        </p:scale>
        <p:origin x="-1904" y="-1568"/>
      </p:cViewPr>
      <p:guideLst>
        <p:guide orient="horz" pos="3409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67" d="100"/>
          <a:sy n="167" d="100"/>
        </p:scale>
        <p:origin x="-1936" y="-112"/>
      </p:cViewPr>
      <p:guideLst>
        <p:guide orient="horz" pos="2160"/>
        <p:guide pos="14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28" charset="-128"/>
                <a:cs typeface="ＭＳ Ｐゴシック" pitchFamily="-128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28" charset="-128"/>
                <a:cs typeface="ＭＳ Ｐゴシック" pitchFamily="-128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28" charset="-128"/>
                <a:cs typeface="ＭＳ Ｐゴシック" pitchFamily="-128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8E088B-E2A0-744B-991E-1167573B162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8692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28" charset="-128"/>
                <a:cs typeface="ＭＳ Ｐゴシック" pitchFamily="-128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28" charset="-128"/>
                <a:cs typeface="ＭＳ Ｐゴシック" pitchFamily="-128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28" charset="-128"/>
                <a:cs typeface="ＭＳ Ｐゴシック" pitchFamily="-128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E362F9-237A-C64A-9DB1-19D8E8D319C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1468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ＭＳ Ｐゴシック" pitchFamily="-12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ＭＳ Ｐゴシック" pitchFamily="-128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ＭＳ Ｐゴシック" pitchFamily="-128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ＭＳ Ｐゴシック" pitchFamily="-128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ＭＳ Ｐゴシック" pitchFamily="-128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BED8B1C4-1827-9B4C-B8AB-EB242E64F209}" type="slidenum">
              <a:rPr lang="fr-CA" sz="1200"/>
              <a:pPr/>
              <a:t>1</a:t>
            </a:fld>
            <a:endParaRPr lang="fr-CA" sz="1200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9088" y="514350"/>
            <a:ext cx="3427412" cy="2571750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A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14964D6D-DA1E-974C-BE03-676ACCC82901}" type="slidenum">
              <a:rPr lang="fr-CA" sz="1200"/>
              <a:pPr/>
              <a:t>2</a:t>
            </a:fld>
            <a:endParaRPr lang="fr-CA" sz="120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9088" y="514350"/>
            <a:ext cx="3427412" cy="257175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A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6AD14031-5E3A-324D-8788-65304F1245A6}" type="slidenum">
              <a:rPr lang="fr-CA" sz="1200"/>
              <a:pPr/>
              <a:t>3</a:t>
            </a:fld>
            <a:endParaRPr lang="fr-CA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9088" y="514350"/>
            <a:ext cx="3427412" cy="257175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A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B4863027-8FC8-FA4E-90C4-B1D68CC4DB64}" type="slidenum">
              <a:rPr lang="fr-CA" sz="1200"/>
              <a:pPr/>
              <a:t>4</a:t>
            </a:fld>
            <a:endParaRPr lang="fr-CA" sz="120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9088" y="514350"/>
            <a:ext cx="3427412" cy="257175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A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391400" y="5715000"/>
            <a:ext cx="1752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9E0F1E"/>
                </a:solidFill>
                <a:latin typeface="Amerigo BT" pitchFamily="11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504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9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2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8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778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2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13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04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102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9199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44" r:id="rId1"/>
    <p:sldLayoutId id="2147484645" r:id="rId2"/>
    <p:sldLayoutId id="2147484646" r:id="rId3"/>
    <p:sldLayoutId id="2147484647" r:id="rId4"/>
    <p:sldLayoutId id="2147484648" r:id="rId5"/>
    <p:sldLayoutId id="2147484649" r:id="rId6"/>
    <p:sldLayoutId id="2147484650" r:id="rId7"/>
    <p:sldLayoutId id="2147484651" r:id="rId8"/>
    <p:sldLayoutId id="2147484652" r:id="rId9"/>
    <p:sldLayoutId id="2147484653" r:id="rId10"/>
    <p:sldLayoutId id="21474846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919736" y="2328965"/>
            <a:ext cx="4684712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CA" sz="3200" b="1" dirty="0">
                <a:solidFill>
                  <a:srgbClr val="DA5120"/>
                </a:solidFill>
              </a:rPr>
              <a:t>Les articles suivants paraîtront dans </a:t>
            </a:r>
            <a:r>
              <a:rPr lang="fr-CA" sz="3200" b="1" dirty="0" smtClean="0">
                <a:solidFill>
                  <a:srgbClr val="DA5120"/>
                </a:solidFill>
              </a:rPr>
              <a:t>le</a:t>
            </a:r>
            <a:br>
              <a:rPr lang="fr-CA" sz="3200" b="1" dirty="0" smtClean="0">
                <a:solidFill>
                  <a:srgbClr val="DA5120"/>
                </a:solidFill>
              </a:rPr>
            </a:br>
            <a:r>
              <a:rPr lang="fr-CA" sz="3200" b="1" dirty="0" smtClean="0">
                <a:solidFill>
                  <a:srgbClr val="DA5120"/>
                </a:solidFill>
              </a:rPr>
              <a:t>numéro de </a:t>
            </a:r>
            <a:br>
              <a:rPr lang="fr-CA" sz="3200" b="1" dirty="0" smtClean="0">
                <a:solidFill>
                  <a:srgbClr val="DA5120"/>
                </a:solidFill>
              </a:rPr>
            </a:br>
            <a:r>
              <a:rPr lang="fr-CA" sz="3200" b="1" dirty="0" smtClean="0">
                <a:solidFill>
                  <a:srgbClr val="DA5120"/>
                </a:solidFill>
              </a:rPr>
              <a:t>Juillet de </a:t>
            </a:r>
            <a:r>
              <a:rPr lang="fr-CA" sz="3200" b="1" i="1" dirty="0" smtClean="0">
                <a:solidFill>
                  <a:srgbClr val="DA5120"/>
                </a:solidFill>
              </a:rPr>
              <a:t>Foi </a:t>
            </a:r>
            <a:r>
              <a:rPr lang="fr-CA" sz="3200" b="1" i="1" dirty="0">
                <a:solidFill>
                  <a:srgbClr val="DA5120"/>
                </a:solidFill>
              </a:rPr>
              <a:t>&amp; Vie </a:t>
            </a:r>
            <a:r>
              <a:rPr lang="fr-CA" sz="3200" b="1" dirty="0">
                <a:solidFill>
                  <a:srgbClr val="DA5120"/>
                </a:solidFill>
              </a:rPr>
              <a:t>:  </a:t>
            </a:r>
          </a:p>
          <a:p>
            <a:pPr marL="342900" lvl="0" indent="-34290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fr-CA" dirty="0"/>
              <a:t>Confectionnez le cadeau parfait pour la fête des Pères.</a:t>
            </a:r>
            <a:endParaRPr lang="en-CA" dirty="0"/>
          </a:p>
          <a:p>
            <a:pPr marL="342900" lvl="0" indent="-34290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fr-CA" dirty="0" smtClean="0"/>
              <a:t>Manger sainement avec Erin,</a:t>
            </a:r>
            <a:r>
              <a:rPr lang="fr-CA" b="1" dirty="0" smtClean="0"/>
              <a:t> </a:t>
            </a:r>
            <a:r>
              <a:rPr lang="fr-CA" dirty="0" err="1" smtClean="0"/>
              <a:t>sudoku</a:t>
            </a:r>
            <a:r>
              <a:rPr lang="fr-CA" dirty="0" smtClean="0"/>
              <a:t>, jeu-questionnaire.</a:t>
            </a:r>
            <a:endParaRPr lang="fr-CA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1359877"/>
            <a:chOff x="0" y="0"/>
            <a:chExt cx="9144000" cy="1359877"/>
          </a:xfrm>
        </p:grpSpPr>
        <p:pic>
          <p:nvPicPr>
            <p:cNvPr id="9" name="Picture 8" descr="F&amp;V-2019-07ppt banner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359877"/>
            </a:xfrm>
            <a:prstGeom prst="rect">
              <a:avLst/>
            </a:prstGeom>
          </p:spPr>
        </p:pic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935360" y="461534"/>
              <a:ext cx="2989263" cy="461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/>
            <a:lstStyle/>
            <a:p>
              <a:pPr>
                <a:spcBef>
                  <a:spcPct val="50000"/>
                </a:spcBef>
              </a:pPr>
              <a:r>
                <a:rPr lang="fr-CA" dirty="0" smtClean="0">
                  <a:solidFill>
                    <a:schemeClr val="bg1"/>
                  </a:solidFill>
                </a:rPr>
                <a:t>Juillet 2019</a:t>
              </a:r>
              <a:endParaRPr lang="fr-CA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Picture 3" descr="F&amp;V July 2019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2980944" cy="4572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ider-man-far-from-home-og-size-image ss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860"/>
            <a:ext cx="9144000" cy="4572000"/>
          </a:xfrm>
          <a:prstGeom prst="rect">
            <a:avLst/>
          </a:prstGeom>
        </p:spPr>
      </p:pic>
      <p:sp>
        <p:nvSpPr>
          <p:cNvPr id="8195" name="Text Box 54"/>
          <p:cNvSpPr txBox="1">
            <a:spLocks noChangeArrowheads="1"/>
          </p:cNvSpPr>
          <p:nvPr/>
        </p:nvSpPr>
        <p:spPr bwMode="auto">
          <a:xfrm>
            <a:off x="0" y="5411788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fr-CA" sz="3600" b="1" dirty="0" smtClean="0">
                <a:solidFill>
                  <a:srgbClr val="DA5120"/>
                </a:solidFill>
              </a:rPr>
              <a:t>Retour d’un </a:t>
            </a:r>
            <a:r>
              <a:rPr lang="fr-CA" sz="3600" b="1" dirty="0" err="1" smtClean="0">
                <a:solidFill>
                  <a:srgbClr val="DA5120"/>
                </a:solidFill>
              </a:rPr>
              <a:t>superhéros</a:t>
            </a:r>
            <a:endParaRPr lang="fr-CA" sz="3600" dirty="0" smtClean="0">
              <a:solidFill>
                <a:srgbClr val="DA5120"/>
              </a:solidFill>
            </a:endParaRPr>
          </a:p>
          <a:p>
            <a:pPr algn="ctr"/>
            <a:r>
              <a:rPr lang="fr-CA" sz="2200" dirty="0" smtClean="0"/>
              <a:t>Dans </a:t>
            </a:r>
            <a:r>
              <a:rPr lang="fr-CA" sz="2200" i="1" dirty="0" err="1" smtClean="0"/>
              <a:t>Spider-Man</a:t>
            </a:r>
            <a:r>
              <a:rPr lang="fr-CA" sz="2200" i="1" dirty="0" smtClean="0"/>
              <a:t> : Loin des siens</a:t>
            </a:r>
            <a:r>
              <a:rPr lang="fr-CA" sz="2200" dirty="0" smtClean="0"/>
              <a:t>, un groupe de mystérieuses créatures cause des ravages en Europe. </a:t>
            </a:r>
            <a:r>
              <a:rPr lang="fr-CA" sz="2200" dirty="0" err="1" smtClean="0"/>
              <a:t>Spider-Man</a:t>
            </a:r>
            <a:r>
              <a:rPr lang="fr-CA" sz="2200" dirty="0" smtClean="0"/>
              <a:t> viendra-t-il à la rescousse?</a:t>
            </a:r>
            <a:endParaRPr lang="fr-CA" sz="2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0" cy="1359877"/>
            <a:chOff x="0" y="0"/>
            <a:chExt cx="9144000" cy="1359877"/>
          </a:xfrm>
        </p:grpSpPr>
        <p:pic>
          <p:nvPicPr>
            <p:cNvPr id="12" name="Picture 11" descr="F&amp;V-2019-07ppt banner.ps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359877"/>
            </a:xfrm>
            <a:prstGeom prst="rect">
              <a:avLst/>
            </a:prstGeom>
          </p:spPr>
        </p:pic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935360" y="461534"/>
              <a:ext cx="2989263" cy="461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/>
            <a:lstStyle/>
            <a:p>
              <a:pPr>
                <a:spcBef>
                  <a:spcPct val="50000"/>
                </a:spcBef>
              </a:pPr>
              <a:r>
                <a:rPr lang="fr-CA" dirty="0" smtClean="0">
                  <a:solidFill>
                    <a:schemeClr val="bg1"/>
                  </a:solidFill>
                </a:rPr>
                <a:t>Juillet 2019</a:t>
              </a:r>
              <a:endParaRPr lang="fr-CA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ttos3 ss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5" y="836712"/>
            <a:ext cx="6858000" cy="4572000"/>
          </a:xfrm>
          <a:prstGeom prst="rect">
            <a:avLst/>
          </a:prstGeom>
        </p:spPr>
      </p:pic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108103" y="5404680"/>
            <a:ext cx="903649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CA" sz="3600" b="1" dirty="0">
                <a:solidFill>
                  <a:srgbClr val="DA5120"/>
                </a:solidFill>
              </a:rPr>
              <a:t>Au son de la </a:t>
            </a:r>
            <a:r>
              <a:rPr lang="en-CA" sz="3600" b="1" dirty="0" err="1">
                <a:solidFill>
                  <a:srgbClr val="DA5120"/>
                </a:solidFill>
              </a:rPr>
              <a:t>musique</a:t>
            </a:r>
            <a:endParaRPr lang="en-CA" sz="3600" dirty="0">
              <a:solidFill>
                <a:srgbClr val="DA5120"/>
              </a:solidFill>
            </a:endParaRPr>
          </a:p>
          <a:p>
            <a:pPr algn="ctr"/>
            <a:r>
              <a:rPr lang="en-CA" dirty="0"/>
              <a:t>Grâce </a:t>
            </a:r>
            <a:r>
              <a:rPr lang="en-CA" dirty="0" err="1"/>
              <a:t>à</a:t>
            </a:r>
            <a:r>
              <a:rPr lang="en-CA" dirty="0"/>
              <a:t> la fanfare de </a:t>
            </a:r>
            <a:r>
              <a:rPr lang="en-CA" dirty="0" err="1"/>
              <a:t>l’état</a:t>
            </a:r>
            <a:r>
              <a:rPr lang="en-CA" dirty="0"/>
              <a:t>-major </a:t>
            </a:r>
            <a:r>
              <a:rPr lang="en-CA" dirty="0" err="1"/>
              <a:t>canadien</a:t>
            </a:r>
            <a:r>
              <a:rPr lang="en-CA" dirty="0"/>
              <a:t> de </a:t>
            </a:r>
            <a:r>
              <a:rPr lang="en-CA" dirty="0" err="1"/>
              <a:t>l’Armée</a:t>
            </a:r>
            <a:r>
              <a:rPr lang="en-CA" dirty="0"/>
              <a:t> du </a:t>
            </a:r>
            <a:r>
              <a:rPr lang="en-CA" dirty="0" err="1"/>
              <a:t>Salut</a:t>
            </a:r>
            <a:r>
              <a:rPr lang="en-CA" dirty="0"/>
              <a:t>, un couple </a:t>
            </a:r>
            <a:r>
              <a:rPr lang="en-CA" dirty="0" err="1"/>
              <a:t>s’est</a:t>
            </a:r>
            <a:r>
              <a:rPr lang="en-CA" dirty="0"/>
              <a:t> </a:t>
            </a:r>
            <a:r>
              <a:rPr lang="en-CA" dirty="0" err="1"/>
              <a:t>tourné</a:t>
            </a:r>
            <a:r>
              <a:rPr lang="en-CA" dirty="0"/>
              <a:t> </a:t>
            </a:r>
            <a:r>
              <a:rPr lang="en-CA" dirty="0" err="1"/>
              <a:t>vers</a:t>
            </a:r>
            <a:r>
              <a:rPr lang="en-CA" dirty="0"/>
              <a:t> </a:t>
            </a:r>
            <a:r>
              <a:rPr lang="en-CA" dirty="0" err="1"/>
              <a:t>Dieu</a:t>
            </a:r>
            <a:r>
              <a:rPr lang="en-CA" dirty="0"/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0" cy="1359877"/>
            <a:chOff x="0" y="0"/>
            <a:chExt cx="9144000" cy="1359877"/>
          </a:xfrm>
        </p:grpSpPr>
        <p:pic>
          <p:nvPicPr>
            <p:cNvPr id="12" name="Picture 11" descr="F&amp;V-2019-07ppt banner.ps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359877"/>
            </a:xfrm>
            <a:prstGeom prst="rect">
              <a:avLst/>
            </a:prstGeom>
          </p:spPr>
        </p:pic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935360" y="461534"/>
              <a:ext cx="2989263" cy="461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/>
            <a:lstStyle/>
            <a:p>
              <a:pPr>
                <a:spcBef>
                  <a:spcPct val="50000"/>
                </a:spcBef>
              </a:pPr>
              <a:r>
                <a:rPr lang="fr-CA" dirty="0" smtClean="0">
                  <a:solidFill>
                    <a:schemeClr val="bg1"/>
                  </a:solidFill>
                </a:rPr>
                <a:t>Juillet 2019</a:t>
              </a:r>
              <a:endParaRPr lang="fr-CA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3"/>
          <p:cNvSpPr>
            <a:spLocks noChangeArrowheads="1"/>
          </p:cNvSpPr>
          <p:nvPr/>
        </p:nvSpPr>
        <p:spPr bwMode="auto">
          <a:xfrm>
            <a:off x="4711203" y="2859683"/>
            <a:ext cx="3605213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fr-CA" sz="3600" b="1" dirty="0">
                <a:solidFill>
                  <a:srgbClr val="DA5120"/>
                </a:solidFill>
              </a:rPr>
              <a:t>Procurez-vous votre exemplaire aujourd’hui même</a:t>
            </a:r>
          </a:p>
        </p:txBody>
      </p:sp>
      <p:pic>
        <p:nvPicPr>
          <p:cNvPr id="8" name="Picture 7" descr="F&amp;V July 2019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81" y="1700808"/>
            <a:ext cx="2980944" cy="4572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9144000" cy="1359877"/>
            <a:chOff x="0" y="0"/>
            <a:chExt cx="9144000" cy="1359877"/>
          </a:xfrm>
        </p:grpSpPr>
        <p:pic>
          <p:nvPicPr>
            <p:cNvPr id="13" name="Picture 12" descr="F&amp;V-2019-07ppt banner.ps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359877"/>
            </a:xfrm>
            <a:prstGeom prst="rect">
              <a:avLst/>
            </a:prstGeom>
          </p:spPr>
        </p:pic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935360" y="461534"/>
              <a:ext cx="2989263" cy="461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/>
            <a:lstStyle/>
            <a:p>
              <a:pPr>
                <a:spcBef>
                  <a:spcPct val="50000"/>
                </a:spcBef>
              </a:pPr>
              <a:r>
                <a:rPr lang="fr-CA" dirty="0" smtClean="0">
                  <a:solidFill>
                    <a:schemeClr val="bg1"/>
                  </a:solidFill>
                </a:rPr>
                <a:t>Juillet 2019</a:t>
              </a:r>
              <a:endParaRPr lang="fr-CA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  <a:cs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  <a:cs typeface="ＭＳ Ｐゴシック" pitchFamily="-1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2004:Templates:Presentations:Designs:Alchemy</Template>
  <TotalTime>13425</TotalTime>
  <Words>86</Words>
  <Application>Microsoft Macintosh PowerPoint</Application>
  <PresentationFormat>On-screen Show (4:3)</PresentationFormat>
  <Paragraphs>16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Blank Presentation</vt:lpstr>
      <vt:lpstr>PowerPoint Presentation</vt:lpstr>
      <vt:lpstr>PowerPoint Presentation</vt:lpstr>
      <vt:lpstr>PowerPoint Presentation</vt:lpstr>
      <vt:lpstr>PowerPoint Presentation</vt:lpstr>
    </vt:vector>
  </TitlesOfParts>
  <Company>Timothy Cheng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Cheng</dc:creator>
  <cp:lastModifiedBy>Timothy Cheng</cp:lastModifiedBy>
  <cp:revision>1543</cp:revision>
  <cp:lastPrinted>2019-05-07T13:42:42Z</cp:lastPrinted>
  <dcterms:created xsi:type="dcterms:W3CDTF">2012-06-05T13:52:48Z</dcterms:created>
  <dcterms:modified xsi:type="dcterms:W3CDTF">2019-06-10T13:08:51Z</dcterms:modified>
</cp:coreProperties>
</file>