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87"/>
    <a:srgbClr val="F7FC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D3DDB9-4BB9-6641-CECB-7AAF762A27E2}" v="150" dt="2025-04-25T06:45:39.143"/>
    <p1510:client id="{328D6B57-3FAA-DF5B-DEF9-73808E144A2C}" v="25" dt="2025-04-24T06:38:41.59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24/04/2025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BF67D9-C4C6-6719-3981-7E90AF085F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B1A5653-6013-A815-7334-DE353071A676}"/>
              </a:ext>
            </a:extLst>
          </p:cNvPr>
          <p:cNvSpPr txBox="1"/>
          <p:nvPr/>
        </p:nvSpPr>
        <p:spPr>
          <a:xfrm>
            <a:off x="6762234" y="5033493"/>
            <a:ext cx="4785821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8000" b="1" dirty="0">
                <a:solidFill>
                  <a:srgbClr val="C00000"/>
                </a:solidFill>
              </a:rPr>
              <a:t>Toy Story</a:t>
            </a:r>
            <a:endParaRPr lang="en-US" sz="800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489F09-A172-F3E5-EAEF-67158BF38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452F0BF-3A5C-2D53-C04C-CC53A704FF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1B2EE6C-19DE-C8A7-8D4A-F3FB779FE3F4}"/>
              </a:ext>
            </a:extLst>
          </p:cNvPr>
          <p:cNvSpPr txBox="1"/>
          <p:nvPr/>
        </p:nvSpPr>
        <p:spPr>
          <a:xfrm>
            <a:off x="6712267" y="4633755"/>
            <a:ext cx="4785821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9600" b="1" dirty="0">
                <a:solidFill>
                  <a:srgbClr val="FFEF87"/>
                </a:solidFill>
              </a:rPr>
              <a:t>ET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1376305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7341C-23DB-EC53-1A19-BC2481634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DBA8C8-B479-D161-66FA-68F591A81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A4FF7D-FCFF-4896-58A0-BABF4E2671D2}"/>
              </a:ext>
            </a:extLst>
          </p:cNvPr>
          <p:cNvSpPr txBox="1"/>
          <p:nvPr/>
        </p:nvSpPr>
        <p:spPr>
          <a:xfrm>
            <a:off x="6449939" y="4021657"/>
            <a:ext cx="4785821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GB" sz="8000" b="1" dirty="0">
                <a:solidFill>
                  <a:srgbClr val="FFEF87"/>
                </a:solidFill>
              </a:rPr>
              <a:t>Lilo and Stitch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49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D11A5-D17D-BC2C-88DF-545308E59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7917C2-4FC9-056E-3E7C-D0F7BE380D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D8956F2-641F-B625-3FCE-EFAA7EFF6831}"/>
              </a:ext>
            </a:extLst>
          </p:cNvPr>
          <p:cNvSpPr txBox="1"/>
          <p:nvPr/>
        </p:nvSpPr>
        <p:spPr>
          <a:xfrm>
            <a:off x="6724759" y="3946706"/>
            <a:ext cx="4785821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GB" sz="8000" b="1">
                <a:solidFill>
                  <a:srgbClr val="C00000"/>
                </a:solidFill>
              </a:rPr>
              <a:t>Monsters</a:t>
            </a:r>
            <a:endParaRPr lang="en-US">
              <a:solidFill>
                <a:srgbClr val="C00000"/>
              </a:solidFill>
            </a:endParaRPr>
          </a:p>
          <a:p>
            <a:pPr algn="r"/>
            <a:r>
              <a:rPr lang="en-GB" sz="8000" b="1" dirty="0">
                <a:solidFill>
                  <a:srgbClr val="C00000"/>
                </a:solidFill>
              </a:rPr>
              <a:t>Vs Aliens</a:t>
            </a:r>
          </a:p>
        </p:txBody>
      </p:sp>
    </p:spTree>
    <p:extLst>
      <p:ext uri="{BB962C8B-B14F-4D97-AF65-F5344CB8AC3E}">
        <p14:creationId xmlns:p14="http://schemas.microsoft.com/office/powerpoint/2010/main" val="534583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DB5BB-1715-BCE5-EA60-565905A91C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04CE2D-22AC-C5A7-E294-96D57F311C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1B557C-848F-2552-DFA6-F015D6C16EA1}"/>
              </a:ext>
            </a:extLst>
          </p:cNvPr>
          <p:cNvSpPr txBox="1"/>
          <p:nvPr/>
        </p:nvSpPr>
        <p:spPr>
          <a:xfrm>
            <a:off x="6399972" y="5170903"/>
            <a:ext cx="4785821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GB" sz="8000" b="1" dirty="0">
                <a:solidFill>
                  <a:srgbClr val="FFEF87"/>
                </a:solidFill>
              </a:rPr>
              <a:t>Home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973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3659AC-5506-3E3F-669C-F197B08AA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770CAE-5F9A-4574-A3FA-DA5056C43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6E46634-A176-EDFD-9187-2387DB72CB6B}"/>
              </a:ext>
            </a:extLst>
          </p:cNvPr>
          <p:cNvSpPr txBox="1"/>
          <p:nvPr/>
        </p:nvSpPr>
        <p:spPr>
          <a:xfrm>
            <a:off x="391415" y="3896739"/>
            <a:ext cx="6809493" cy="255454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8000" b="1" dirty="0">
                <a:solidFill>
                  <a:srgbClr val="C00000"/>
                </a:solidFill>
              </a:rPr>
              <a:t>Sonic the Hedgehog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27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C1432-D084-EF02-8072-4C72D25A7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AC7DF6-1398-9D77-1C82-EBB851029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C5E1189-9E48-E8EB-1971-C8FD6FA8719D}"/>
              </a:ext>
            </a:extLst>
          </p:cNvPr>
          <p:cNvSpPr txBox="1"/>
          <p:nvPr/>
        </p:nvSpPr>
        <p:spPr>
          <a:xfrm>
            <a:off x="6187611" y="5270837"/>
            <a:ext cx="4785821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GB" sz="8000" b="1" dirty="0">
                <a:solidFill>
                  <a:srgbClr val="FFEF87"/>
                </a:solidFill>
              </a:rPr>
              <a:t>Elio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645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 </cp:lastModifiedBy>
  <cp:revision>65</cp:revision>
  <dcterms:created xsi:type="dcterms:W3CDTF">2013-07-15T20:26:40Z</dcterms:created>
  <dcterms:modified xsi:type="dcterms:W3CDTF">2025-04-25T06:51:00Z</dcterms:modified>
</cp:coreProperties>
</file>