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17" r:id="rId3"/>
    <p:sldId id="318" r:id="rId4"/>
    <p:sldId id="521" r:id="rId5"/>
    <p:sldId id="269" r:id="rId6"/>
    <p:sldId id="270" r:id="rId7"/>
    <p:sldId id="275" r:id="rId8"/>
    <p:sldId id="274" r:id="rId9"/>
    <p:sldId id="278" r:id="rId10"/>
    <p:sldId id="279" r:id="rId11"/>
    <p:sldId id="522" r:id="rId12"/>
    <p:sldId id="319" r:id="rId13"/>
    <p:sldId id="503" r:id="rId14"/>
    <p:sldId id="502" r:id="rId15"/>
    <p:sldId id="505" r:id="rId16"/>
    <p:sldId id="519" r:id="rId17"/>
    <p:sldId id="257" r:id="rId18"/>
    <p:sldId id="259" r:id="rId19"/>
    <p:sldId id="258" r:id="rId20"/>
    <p:sldId id="523" r:id="rId21"/>
    <p:sldId id="313" r:id="rId22"/>
    <p:sldId id="5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3"/>
    <p:restoredTop sz="72107"/>
  </p:normalViewPr>
  <p:slideViewPr>
    <p:cSldViewPr snapToGrid="0" snapToObjects="1">
      <p:cViewPr varScale="1">
        <p:scale>
          <a:sx n="46" d="100"/>
          <a:sy n="46" d="100"/>
        </p:scale>
        <p:origin x="11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34AD7-CF96-7E42-9D94-357F17B881B1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E959E1-A93B-E94D-B0C1-4A648493163C}">
      <dgm:prSet phldrT="[Text]"/>
      <dgm:spPr/>
      <dgm:t>
        <a:bodyPr/>
        <a:lstStyle/>
        <a:p>
          <a:r>
            <a:rPr lang="en-US" dirty="0"/>
            <a:t>attitudes</a:t>
          </a:r>
        </a:p>
      </dgm:t>
    </dgm:pt>
    <dgm:pt modelId="{C610C87C-D1BD-3846-BBE4-BC001AD96BFB}" type="parTrans" cxnId="{8AAB2B6A-9EA4-9944-92E8-5E91D5C98A26}">
      <dgm:prSet/>
      <dgm:spPr/>
      <dgm:t>
        <a:bodyPr/>
        <a:lstStyle/>
        <a:p>
          <a:endParaRPr lang="en-US"/>
        </a:p>
      </dgm:t>
    </dgm:pt>
    <dgm:pt modelId="{835F31DD-57C9-5647-94AE-60630392A52C}" type="sibTrans" cxnId="{8AAB2B6A-9EA4-9944-92E8-5E91D5C98A26}">
      <dgm:prSet/>
      <dgm:spPr/>
      <dgm:t>
        <a:bodyPr/>
        <a:lstStyle/>
        <a:p>
          <a:endParaRPr lang="en-US"/>
        </a:p>
      </dgm:t>
    </dgm:pt>
    <dgm:pt modelId="{9689498C-503A-6041-B5CF-659F00B4C135}">
      <dgm:prSet phldrT="[Text]"/>
      <dgm:spPr/>
      <dgm:t>
        <a:bodyPr/>
        <a:lstStyle/>
        <a:p>
          <a:r>
            <a:rPr lang="en-US" dirty="0"/>
            <a:t>awareness</a:t>
          </a:r>
        </a:p>
      </dgm:t>
    </dgm:pt>
    <dgm:pt modelId="{6769A975-3851-4A49-9BBE-1F9148306C61}" type="parTrans" cxnId="{A15D4280-8357-5A4F-B5DE-0C265FA8ACEB}">
      <dgm:prSet/>
      <dgm:spPr/>
      <dgm:t>
        <a:bodyPr/>
        <a:lstStyle/>
        <a:p>
          <a:endParaRPr lang="en-US"/>
        </a:p>
      </dgm:t>
    </dgm:pt>
    <dgm:pt modelId="{F31AD874-0B48-F740-BD95-FFEC11EDC813}" type="sibTrans" cxnId="{A15D4280-8357-5A4F-B5DE-0C265FA8ACEB}">
      <dgm:prSet/>
      <dgm:spPr/>
      <dgm:t>
        <a:bodyPr/>
        <a:lstStyle/>
        <a:p>
          <a:endParaRPr lang="en-US"/>
        </a:p>
      </dgm:t>
    </dgm:pt>
    <dgm:pt modelId="{1789AF4F-E1DD-9F4C-86AA-668DB8D945D4}">
      <dgm:prSet phldrT="[Text]"/>
      <dgm:spPr/>
      <dgm:t>
        <a:bodyPr/>
        <a:lstStyle/>
        <a:p>
          <a:r>
            <a:rPr lang="en-US" dirty="0" err="1"/>
            <a:t>behaviour</a:t>
          </a:r>
          <a:endParaRPr lang="en-US" dirty="0"/>
        </a:p>
      </dgm:t>
    </dgm:pt>
    <dgm:pt modelId="{2A7D156E-EFD6-8C4D-8E7D-C518DA1CAA33}" type="parTrans" cxnId="{F6097E17-A0D5-6D42-B941-E4C5DB1587AB}">
      <dgm:prSet/>
      <dgm:spPr/>
      <dgm:t>
        <a:bodyPr/>
        <a:lstStyle/>
        <a:p>
          <a:endParaRPr lang="en-US"/>
        </a:p>
      </dgm:t>
    </dgm:pt>
    <dgm:pt modelId="{BC9A1918-6D98-3745-88E3-6B7AD60F896E}" type="sibTrans" cxnId="{F6097E17-A0D5-6D42-B941-E4C5DB1587AB}">
      <dgm:prSet/>
      <dgm:spPr/>
      <dgm:t>
        <a:bodyPr/>
        <a:lstStyle/>
        <a:p>
          <a:endParaRPr lang="en-US"/>
        </a:p>
      </dgm:t>
    </dgm:pt>
    <dgm:pt modelId="{38E3F9EB-18CB-134F-AEB9-E11D3809F61E}">
      <dgm:prSet phldrT="[Text]"/>
      <dgm:spPr/>
      <dgm:t>
        <a:bodyPr/>
        <a:lstStyle/>
        <a:p>
          <a:r>
            <a:rPr lang="en-US" dirty="0"/>
            <a:t>Individual change</a:t>
          </a:r>
        </a:p>
      </dgm:t>
    </dgm:pt>
    <dgm:pt modelId="{205A2ACC-90D2-4444-9AC8-CBF8D724D615}" type="parTrans" cxnId="{78A9C0F9-86BC-1E44-9ECC-1B4D19D6380C}">
      <dgm:prSet/>
      <dgm:spPr/>
      <dgm:t>
        <a:bodyPr/>
        <a:lstStyle/>
        <a:p>
          <a:endParaRPr lang="en-US"/>
        </a:p>
      </dgm:t>
    </dgm:pt>
    <dgm:pt modelId="{2B4B7ECC-0C7E-A14F-8033-E51B44190BBA}" type="sibTrans" cxnId="{78A9C0F9-86BC-1E44-9ECC-1B4D19D6380C}">
      <dgm:prSet/>
      <dgm:spPr/>
      <dgm:t>
        <a:bodyPr/>
        <a:lstStyle/>
        <a:p>
          <a:endParaRPr lang="en-US"/>
        </a:p>
      </dgm:t>
    </dgm:pt>
    <dgm:pt modelId="{2E05837B-6C26-E74F-AC71-323AD2DE6F68}" type="pres">
      <dgm:prSet presAssocID="{B6534AD7-CF96-7E42-9D94-357F17B881B1}" presName="Name0" presStyleCnt="0">
        <dgm:presLayoutVars>
          <dgm:chMax val="4"/>
          <dgm:resizeHandles val="exact"/>
        </dgm:presLayoutVars>
      </dgm:prSet>
      <dgm:spPr/>
    </dgm:pt>
    <dgm:pt modelId="{64C19B5C-B508-2249-BC49-DDFEF4444489}" type="pres">
      <dgm:prSet presAssocID="{B6534AD7-CF96-7E42-9D94-357F17B881B1}" presName="ellipse" presStyleLbl="trBgShp" presStyleIdx="0" presStyleCnt="1"/>
      <dgm:spPr/>
    </dgm:pt>
    <dgm:pt modelId="{1B8B46F4-90A3-E043-92B7-1DDD7B4A9E8D}" type="pres">
      <dgm:prSet presAssocID="{B6534AD7-CF96-7E42-9D94-357F17B881B1}" presName="arrow1" presStyleLbl="fgShp" presStyleIdx="0" presStyleCnt="1"/>
      <dgm:spPr/>
    </dgm:pt>
    <dgm:pt modelId="{79BAC38F-2814-BB4C-BAE4-7AB37D698D9F}" type="pres">
      <dgm:prSet presAssocID="{B6534AD7-CF96-7E42-9D94-357F17B881B1}" presName="rectangle" presStyleLbl="revTx" presStyleIdx="0" presStyleCnt="1">
        <dgm:presLayoutVars>
          <dgm:bulletEnabled val="1"/>
        </dgm:presLayoutVars>
      </dgm:prSet>
      <dgm:spPr/>
    </dgm:pt>
    <dgm:pt modelId="{BA96CB9A-3318-FE4B-90CB-231A126AB998}" type="pres">
      <dgm:prSet presAssocID="{9689498C-503A-6041-B5CF-659F00B4C135}" presName="item1" presStyleLbl="node1" presStyleIdx="0" presStyleCnt="3">
        <dgm:presLayoutVars>
          <dgm:bulletEnabled val="1"/>
        </dgm:presLayoutVars>
      </dgm:prSet>
      <dgm:spPr/>
    </dgm:pt>
    <dgm:pt modelId="{9B6901C8-B29F-794C-A11C-9D3F22BB17EB}" type="pres">
      <dgm:prSet presAssocID="{1789AF4F-E1DD-9F4C-86AA-668DB8D945D4}" presName="item2" presStyleLbl="node1" presStyleIdx="1" presStyleCnt="3">
        <dgm:presLayoutVars>
          <dgm:bulletEnabled val="1"/>
        </dgm:presLayoutVars>
      </dgm:prSet>
      <dgm:spPr/>
    </dgm:pt>
    <dgm:pt modelId="{BC5FE839-E797-7047-A49B-ABC3282DEDA7}" type="pres">
      <dgm:prSet presAssocID="{38E3F9EB-18CB-134F-AEB9-E11D3809F61E}" presName="item3" presStyleLbl="node1" presStyleIdx="2" presStyleCnt="3">
        <dgm:presLayoutVars>
          <dgm:bulletEnabled val="1"/>
        </dgm:presLayoutVars>
      </dgm:prSet>
      <dgm:spPr/>
    </dgm:pt>
    <dgm:pt modelId="{2C8D6E68-7075-2442-B457-CDCAD03CDDD0}" type="pres">
      <dgm:prSet presAssocID="{B6534AD7-CF96-7E42-9D94-357F17B881B1}" presName="funnel" presStyleLbl="trAlignAcc1" presStyleIdx="0" presStyleCnt="1"/>
      <dgm:spPr/>
    </dgm:pt>
  </dgm:ptLst>
  <dgm:cxnLst>
    <dgm:cxn modelId="{F6097E17-A0D5-6D42-B941-E4C5DB1587AB}" srcId="{B6534AD7-CF96-7E42-9D94-357F17B881B1}" destId="{1789AF4F-E1DD-9F4C-86AA-668DB8D945D4}" srcOrd="2" destOrd="0" parTransId="{2A7D156E-EFD6-8C4D-8E7D-C518DA1CAA33}" sibTransId="{BC9A1918-6D98-3745-88E3-6B7AD60F896E}"/>
    <dgm:cxn modelId="{216CAF17-5373-D543-BE59-7BFA797C53C6}" type="presOf" srcId="{74E959E1-A93B-E94D-B0C1-4A648493163C}" destId="{BC5FE839-E797-7047-A49B-ABC3282DEDA7}" srcOrd="0" destOrd="0" presId="urn:microsoft.com/office/officeart/2005/8/layout/funnel1"/>
    <dgm:cxn modelId="{0E70A566-0020-5B4C-BA6F-3B2C09CD8174}" type="presOf" srcId="{1789AF4F-E1DD-9F4C-86AA-668DB8D945D4}" destId="{BA96CB9A-3318-FE4B-90CB-231A126AB998}" srcOrd="0" destOrd="0" presId="urn:microsoft.com/office/officeart/2005/8/layout/funnel1"/>
    <dgm:cxn modelId="{8AAB2B6A-9EA4-9944-92E8-5E91D5C98A26}" srcId="{B6534AD7-CF96-7E42-9D94-357F17B881B1}" destId="{74E959E1-A93B-E94D-B0C1-4A648493163C}" srcOrd="0" destOrd="0" parTransId="{C610C87C-D1BD-3846-BBE4-BC001AD96BFB}" sibTransId="{835F31DD-57C9-5647-94AE-60630392A52C}"/>
    <dgm:cxn modelId="{F7786E6D-0569-254D-9275-2063AE54D6B9}" type="presOf" srcId="{9689498C-503A-6041-B5CF-659F00B4C135}" destId="{9B6901C8-B29F-794C-A11C-9D3F22BB17EB}" srcOrd="0" destOrd="0" presId="urn:microsoft.com/office/officeart/2005/8/layout/funnel1"/>
    <dgm:cxn modelId="{A15D4280-8357-5A4F-B5DE-0C265FA8ACEB}" srcId="{B6534AD7-CF96-7E42-9D94-357F17B881B1}" destId="{9689498C-503A-6041-B5CF-659F00B4C135}" srcOrd="1" destOrd="0" parTransId="{6769A975-3851-4A49-9BBE-1F9148306C61}" sibTransId="{F31AD874-0B48-F740-BD95-FFEC11EDC813}"/>
    <dgm:cxn modelId="{7F9330B0-7618-9641-8440-267A2FFE0D89}" type="presOf" srcId="{B6534AD7-CF96-7E42-9D94-357F17B881B1}" destId="{2E05837B-6C26-E74F-AC71-323AD2DE6F68}" srcOrd="0" destOrd="0" presId="urn:microsoft.com/office/officeart/2005/8/layout/funnel1"/>
    <dgm:cxn modelId="{3EDBB6CC-1AB0-5E4C-BE23-37E47402B694}" type="presOf" srcId="{38E3F9EB-18CB-134F-AEB9-E11D3809F61E}" destId="{79BAC38F-2814-BB4C-BAE4-7AB37D698D9F}" srcOrd="0" destOrd="0" presId="urn:microsoft.com/office/officeart/2005/8/layout/funnel1"/>
    <dgm:cxn modelId="{78A9C0F9-86BC-1E44-9ECC-1B4D19D6380C}" srcId="{B6534AD7-CF96-7E42-9D94-357F17B881B1}" destId="{38E3F9EB-18CB-134F-AEB9-E11D3809F61E}" srcOrd="3" destOrd="0" parTransId="{205A2ACC-90D2-4444-9AC8-CBF8D724D615}" sibTransId="{2B4B7ECC-0C7E-A14F-8033-E51B44190BBA}"/>
    <dgm:cxn modelId="{606FA78D-928B-D442-84F6-9E4CA1FF7AEC}" type="presParOf" srcId="{2E05837B-6C26-E74F-AC71-323AD2DE6F68}" destId="{64C19B5C-B508-2249-BC49-DDFEF4444489}" srcOrd="0" destOrd="0" presId="urn:microsoft.com/office/officeart/2005/8/layout/funnel1"/>
    <dgm:cxn modelId="{368B8F32-4207-8D45-A669-0ECAE893E1DA}" type="presParOf" srcId="{2E05837B-6C26-E74F-AC71-323AD2DE6F68}" destId="{1B8B46F4-90A3-E043-92B7-1DDD7B4A9E8D}" srcOrd="1" destOrd="0" presId="urn:microsoft.com/office/officeart/2005/8/layout/funnel1"/>
    <dgm:cxn modelId="{2470BB8A-6F89-9C44-8F1B-C6B4E5D0A324}" type="presParOf" srcId="{2E05837B-6C26-E74F-AC71-323AD2DE6F68}" destId="{79BAC38F-2814-BB4C-BAE4-7AB37D698D9F}" srcOrd="2" destOrd="0" presId="urn:microsoft.com/office/officeart/2005/8/layout/funnel1"/>
    <dgm:cxn modelId="{41C2D091-BFCD-C44A-84BC-9D873D84CDE2}" type="presParOf" srcId="{2E05837B-6C26-E74F-AC71-323AD2DE6F68}" destId="{BA96CB9A-3318-FE4B-90CB-231A126AB998}" srcOrd="3" destOrd="0" presId="urn:microsoft.com/office/officeart/2005/8/layout/funnel1"/>
    <dgm:cxn modelId="{06C1A413-C182-954D-865E-156CD4E8DE81}" type="presParOf" srcId="{2E05837B-6C26-E74F-AC71-323AD2DE6F68}" destId="{9B6901C8-B29F-794C-A11C-9D3F22BB17EB}" srcOrd="4" destOrd="0" presId="urn:microsoft.com/office/officeart/2005/8/layout/funnel1"/>
    <dgm:cxn modelId="{1EF6BE22-660D-2D47-9CA4-92E65BEF23BC}" type="presParOf" srcId="{2E05837B-6C26-E74F-AC71-323AD2DE6F68}" destId="{BC5FE839-E797-7047-A49B-ABC3282DEDA7}" srcOrd="5" destOrd="0" presId="urn:microsoft.com/office/officeart/2005/8/layout/funnel1"/>
    <dgm:cxn modelId="{560589D4-6646-0B43-B77A-E9ED4481AD66}" type="presParOf" srcId="{2E05837B-6C26-E74F-AC71-323AD2DE6F68}" destId="{2C8D6E68-7075-2442-B457-CDCAD03CDDD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19B5C-B508-2249-BC49-DDFEF4444489}">
      <dsp:nvSpPr>
        <dsp:cNvPr id="0" name=""/>
        <dsp:cNvSpPr/>
      </dsp:nvSpPr>
      <dsp:spPr>
        <a:xfrm>
          <a:off x="955524" y="112412"/>
          <a:ext cx="2230946" cy="77477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B46F4-90A3-E043-92B7-1DDD7B4A9E8D}">
      <dsp:nvSpPr>
        <dsp:cNvPr id="0" name=""/>
        <dsp:cNvSpPr/>
      </dsp:nvSpPr>
      <dsp:spPr>
        <a:xfrm>
          <a:off x="1858279" y="2009580"/>
          <a:ext cx="432353" cy="27670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AC38F-2814-BB4C-BAE4-7AB37D698D9F}">
      <dsp:nvSpPr>
        <dsp:cNvPr id="0" name=""/>
        <dsp:cNvSpPr/>
      </dsp:nvSpPr>
      <dsp:spPr>
        <a:xfrm>
          <a:off x="1036807" y="2230946"/>
          <a:ext cx="2075298" cy="518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Individual change</a:t>
          </a:r>
        </a:p>
      </dsp:txBody>
      <dsp:txXfrm>
        <a:off x="1036807" y="2230946"/>
        <a:ext cx="2075298" cy="518824"/>
      </dsp:txXfrm>
    </dsp:sp>
    <dsp:sp modelId="{BA96CB9A-3318-FE4B-90CB-231A126AB998}">
      <dsp:nvSpPr>
        <dsp:cNvPr id="0" name=""/>
        <dsp:cNvSpPr/>
      </dsp:nvSpPr>
      <dsp:spPr>
        <a:xfrm>
          <a:off x="1766620" y="947027"/>
          <a:ext cx="778237" cy="7782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behaviour</a:t>
          </a:r>
          <a:endParaRPr lang="en-US" sz="900" kern="1200" dirty="0"/>
        </a:p>
      </dsp:txBody>
      <dsp:txXfrm>
        <a:off x="1880590" y="1060997"/>
        <a:ext cx="550297" cy="550297"/>
      </dsp:txXfrm>
    </dsp:sp>
    <dsp:sp modelId="{9B6901C8-B29F-794C-A11C-9D3F22BB17EB}">
      <dsp:nvSpPr>
        <dsp:cNvPr id="0" name=""/>
        <dsp:cNvSpPr/>
      </dsp:nvSpPr>
      <dsp:spPr>
        <a:xfrm>
          <a:off x="1209748" y="363177"/>
          <a:ext cx="778237" cy="7782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awareness</a:t>
          </a:r>
        </a:p>
      </dsp:txBody>
      <dsp:txXfrm>
        <a:off x="1323718" y="477147"/>
        <a:ext cx="550297" cy="550297"/>
      </dsp:txXfrm>
    </dsp:sp>
    <dsp:sp modelId="{BC5FE839-E797-7047-A49B-ABC3282DEDA7}">
      <dsp:nvSpPr>
        <dsp:cNvPr id="0" name=""/>
        <dsp:cNvSpPr/>
      </dsp:nvSpPr>
      <dsp:spPr>
        <a:xfrm>
          <a:off x="2005279" y="175016"/>
          <a:ext cx="778237" cy="7782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attitudes</a:t>
          </a:r>
        </a:p>
      </dsp:txBody>
      <dsp:txXfrm>
        <a:off x="2119249" y="288986"/>
        <a:ext cx="550297" cy="550297"/>
      </dsp:txXfrm>
    </dsp:sp>
    <dsp:sp modelId="{2C8D6E68-7075-2442-B457-CDCAD03CDDD0}">
      <dsp:nvSpPr>
        <dsp:cNvPr id="0" name=""/>
        <dsp:cNvSpPr/>
      </dsp:nvSpPr>
      <dsp:spPr>
        <a:xfrm>
          <a:off x="863865" y="17294"/>
          <a:ext cx="2421181" cy="193694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C5162-3F19-B141-93CA-C845882B54C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C8D16-9835-F049-81B1-B411FB0C2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3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06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8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8D16-9835-F049-81B1-B411FB0C23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06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AE439-D818-4846-AAD6-3D9CB39B3BA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1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05F9-9FBA-2E4D-ACD3-D250E54B3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930C2-BE74-2E43-AC36-EE0D2C546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C7176-3113-8B4A-8648-0782FEECB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89FC-0CD9-2948-B9AF-B1DEDEAA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34F80-5A2F-714B-8898-9CF71802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8368-68C1-5F4E-A3E8-383E07AF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42CEB-76A8-7C49-B933-E48EA04E2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D23F9-D987-874F-873E-42F23C80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5C06-6A28-9A40-9CB9-5A71AB7B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D90F8-180E-DB42-8683-80AC3EB9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EA0CA-0FAE-5E4D-8908-5195CDC52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45533-6824-3F46-9630-EA10BB512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FEECF-E9C5-0A48-8C5F-608E5B3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02E8E-24F0-B242-9FF7-4891574B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3BFE4-2B82-A347-9003-3E2D0C7D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477F-05FE-574A-B4FF-F4B602C1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96D2-AF1B-8241-8D0C-CE8C80BC5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32373-510A-6648-A87F-C038787F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B9F58-6428-D447-9DF9-97B76E0A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4DD1F-7860-6B4E-AB20-2EBD4637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A1F7-5309-2340-B94C-E08481F0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58B68-76B1-E24B-8EA3-5FEA261A2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DD11C-71FC-254D-9423-15841008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7B4AB-B603-3D48-8F2D-E0DB57D9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BDF8B-21AC-3045-A035-273B295E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526E-1248-0D45-8C73-24179505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D9B6D-14B4-764C-8F7B-37258FC05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65D12-5C6B-6C42-866E-0E9E1E149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0E745-72C1-BC46-A8D3-37214E9F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B2B51-ECB8-C84E-B541-67F8C9CC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8A83B-0207-4540-B6B6-72DB97E9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F3F8-A4B3-6142-BD66-7616144F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0FD6B-2F96-C440-BF73-232F088A2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AA6E-7DBD-384B-9D89-C1C831E8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6914A-0B09-4D4D-9507-606BDFA8D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610AC-73C5-594B-92C0-B71A19AAF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32365-7AD5-9F4D-8D69-4DADCE05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01E6C-F7D3-0A45-8FD3-B0DEA1E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88997D-3264-AC41-8895-E09B97DF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6198-6CBA-FC45-A99F-AE5437D4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1FB72-4479-1148-824D-1C398EAD7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F1DB3-1BC9-5E4D-91A6-D3ED64EF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BA8B9-72BE-6941-9471-C12C8F1D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01C02-1CF4-0F4B-8C41-8608F4F2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48951-08CE-8347-807B-75414BBF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9CD01-F528-8F4E-818C-D3BB4A37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DF2E-B095-1C44-84BC-FA428397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2848-3555-0A4D-9783-2F020F7C3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4073F-CFC8-374F-AFA7-ED63148BE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D487F-5B33-2245-A027-3D181175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A92B5-C905-6741-A11F-42B7681D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FF06-936C-3D45-BC5E-8D7D10F7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120-AB35-7C41-9193-AACDE95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4A99F-9012-8B46-9BBC-7DD44D91E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4649A-385A-F94E-9DA1-24C5AE82B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68CE3-EE03-2443-8EE1-AB09A379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DA446-EEF4-2B4D-9920-35CE8EA8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417E-97A0-D849-941F-6FB15698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16CA3-CD2E-944C-83C6-BCB2406A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250D9-42C5-6646-9759-242E0452F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96132-A142-914C-9DE8-32F775EE7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8EE8D-9624-9C49-81B1-D9EC8EB064C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A3597-94AC-5441-AA1D-04A595A50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3583-C6F3-1945-A3FB-DB615D41F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C0F46-3EA8-EC49-9182-742DBE50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2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yXmATb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ureachtoronto.ca/finding-our-way/" TargetMode="Externa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D947FE9-6D92-C94F-8FA5-916D779B8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121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650BE-1309-3948-BAEA-16ECAB43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2286000"/>
            <a:ext cx="6897171" cy="3371848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</a:rPr>
              <a:t>“whosoever”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CA" sz="3200" dirty="0"/>
              <a:t>Creating a framework to better Understand Culture(s)</a:t>
            </a:r>
            <a:br>
              <a:rPr lang="en-CA" dirty="0"/>
            </a:br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D0865-C1F1-2640-AE75-0D77D9401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</a:rPr>
              <a:t>Salvation Army – Rev. Dr. Timothy Li-Hui Tang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15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328D1-E06D-1D46-A3B2-778C532F1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197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248560B-91D7-A148-8CC6-D97FEFBCA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711"/>
          <a:stretch/>
        </p:blipFill>
        <p:spPr>
          <a:xfrm>
            <a:off x="797391" y="804334"/>
            <a:ext cx="10615494" cy="50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monitor, animal, large&#10;&#10;Description automatically generated">
            <a:extLst>
              <a:ext uri="{FF2B5EF4-FFF2-40B4-BE49-F238E27FC236}">
                <a16:creationId xmlns:a16="http://schemas.microsoft.com/office/drawing/2014/main" id="{16DF4BA8-8E36-D84F-8A02-C01C06DD8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2" b="2"/>
          <a:stretch/>
        </p:blipFill>
        <p:spPr>
          <a:xfrm>
            <a:off x="797391" y="804334"/>
            <a:ext cx="10615494" cy="50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7612" y="0"/>
            <a:ext cx="9450388" cy="6858000"/>
          </a:xfrm>
        </p:spPr>
      </p:pic>
    </p:spTree>
    <p:extLst>
      <p:ext uri="{BB962C8B-B14F-4D97-AF65-F5344CB8AC3E}">
        <p14:creationId xmlns:p14="http://schemas.microsoft.com/office/powerpoint/2010/main" val="41724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66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6960947F-BF07-9B45-9F62-DCD59A4F9F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171"/>
            <a:ext cx="9211812" cy="6873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67636-57B7-E64D-B737-0D5437F5E2A6}"/>
              </a:ext>
            </a:extLst>
          </p:cNvPr>
          <p:cNvSpPr txBox="1"/>
          <p:nvPr/>
        </p:nvSpPr>
        <p:spPr>
          <a:xfrm>
            <a:off x="1631504" y="45170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Geert Hofstede: </a:t>
            </a:r>
            <a:r>
              <a:rPr lang="en-US" sz="4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4400" dirty="0" err="1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</a:t>
            </a:r>
            <a:r>
              <a:rPr lang="en-US" sz="4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/2yXmATb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3">
            <a:extLst>
              <a:ext uri="{FF2B5EF4-FFF2-40B4-BE49-F238E27FC236}">
                <a16:creationId xmlns:a16="http://schemas.microsoft.com/office/drawing/2014/main" id="{0459138E-91DF-7D4C-B26B-E725238973CB}"/>
              </a:ext>
            </a:extLst>
          </p:cNvPr>
          <p:cNvSpPr/>
          <p:nvPr/>
        </p:nvSpPr>
        <p:spPr>
          <a:xfrm>
            <a:off x="1256030" y="993422"/>
            <a:ext cx="7425126" cy="4508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5A1B2-13A9-634C-9E38-F263D920D2A8}"/>
              </a:ext>
            </a:extLst>
          </p:cNvPr>
          <p:cNvSpPr txBox="1"/>
          <p:nvPr/>
        </p:nvSpPr>
        <p:spPr>
          <a:xfrm>
            <a:off x="304799" y="214489"/>
            <a:ext cx="736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INTERCULTURAL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21C64-57DB-CF4C-AD7F-92194843FE8D}"/>
              </a:ext>
            </a:extLst>
          </p:cNvPr>
          <p:cNvSpPr txBox="1"/>
          <p:nvPr/>
        </p:nvSpPr>
        <p:spPr>
          <a:xfrm>
            <a:off x="0" y="4899377"/>
            <a:ext cx="299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MONOCULTURAL MINDSET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7884-0C95-DC4A-BBD8-1C875FE3C475}"/>
              </a:ext>
            </a:extLst>
          </p:cNvPr>
          <p:cNvSpPr txBox="1"/>
          <p:nvPr/>
        </p:nvSpPr>
        <p:spPr>
          <a:xfrm>
            <a:off x="6649156" y="1395049"/>
            <a:ext cx="338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INTERCULTURAL MINDSET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1753C-1429-A74E-AA84-E68AC2050A5D}"/>
              </a:ext>
            </a:extLst>
          </p:cNvPr>
          <p:cNvSpPr txBox="1"/>
          <p:nvPr/>
        </p:nvSpPr>
        <p:spPr>
          <a:xfrm>
            <a:off x="304798" y="1025717"/>
            <a:ext cx="2923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Also referred to as: intercultural sensitivity, cultural intelligence, cross-cultural competency,</a:t>
            </a:r>
          </a:p>
          <a:p>
            <a:r>
              <a:rPr lang="en-US" sz="2000" dirty="0" err="1"/>
              <a:t>etc</a:t>
            </a:r>
            <a:r>
              <a:rPr lang="en-US" sz="2000" dirty="0"/>
              <a:t>…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3D0E63B-22D1-8249-95C3-4A1DC8659AA4}"/>
              </a:ext>
            </a:extLst>
          </p:cNvPr>
          <p:cNvGraphicFramePr/>
          <p:nvPr/>
        </p:nvGraphicFramePr>
        <p:xfrm>
          <a:off x="3761899" y="3515844"/>
          <a:ext cx="4148913" cy="2767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17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3">
            <a:extLst>
              <a:ext uri="{FF2B5EF4-FFF2-40B4-BE49-F238E27FC236}">
                <a16:creationId xmlns:a16="http://schemas.microsoft.com/office/drawing/2014/main" id="{0459138E-91DF-7D4C-B26B-E725238973CB}"/>
              </a:ext>
            </a:extLst>
          </p:cNvPr>
          <p:cNvSpPr/>
          <p:nvPr/>
        </p:nvSpPr>
        <p:spPr>
          <a:xfrm>
            <a:off x="1256029" y="979887"/>
            <a:ext cx="7425126" cy="4508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5A1B2-13A9-634C-9E38-F263D920D2A8}"/>
              </a:ext>
            </a:extLst>
          </p:cNvPr>
          <p:cNvSpPr txBox="1"/>
          <p:nvPr/>
        </p:nvSpPr>
        <p:spPr>
          <a:xfrm>
            <a:off x="304799" y="214489"/>
            <a:ext cx="736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INTERCULTURAL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7A98E9-EC37-B746-91F0-9FD7BC21C7B4}"/>
              </a:ext>
            </a:extLst>
          </p:cNvPr>
          <p:cNvSpPr/>
          <p:nvPr/>
        </p:nvSpPr>
        <p:spPr>
          <a:xfrm>
            <a:off x="1131852" y="5301595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83F942-FC3F-AF46-ADD4-E138B4B7C939}"/>
              </a:ext>
            </a:extLst>
          </p:cNvPr>
          <p:cNvSpPr/>
          <p:nvPr/>
        </p:nvSpPr>
        <p:spPr>
          <a:xfrm>
            <a:off x="4151629" y="2841051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6351E-3CD4-C349-9895-21417D4F875E}"/>
              </a:ext>
            </a:extLst>
          </p:cNvPr>
          <p:cNvSpPr/>
          <p:nvPr/>
        </p:nvSpPr>
        <p:spPr>
          <a:xfrm>
            <a:off x="2435719" y="3839684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8B2767-9D56-7C48-9930-C1545E409475}"/>
              </a:ext>
            </a:extLst>
          </p:cNvPr>
          <p:cNvSpPr/>
          <p:nvPr/>
        </p:nvSpPr>
        <p:spPr>
          <a:xfrm>
            <a:off x="6003008" y="2213689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377F90-A8D8-E74F-A61B-2B79F86AC885}"/>
              </a:ext>
            </a:extLst>
          </p:cNvPr>
          <p:cNvSpPr/>
          <p:nvPr/>
        </p:nvSpPr>
        <p:spPr>
          <a:xfrm>
            <a:off x="7797941" y="1879207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49FBA-A69C-4646-9B41-969191D9312D}"/>
              </a:ext>
            </a:extLst>
          </p:cNvPr>
          <p:cNvSpPr txBox="1"/>
          <p:nvPr/>
        </p:nvSpPr>
        <p:spPr>
          <a:xfrm rot="20020155">
            <a:off x="1967645" y="2042305"/>
            <a:ext cx="362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Stage based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B4E20-630F-E344-9CB9-17F7DAD0579E}"/>
              </a:ext>
            </a:extLst>
          </p:cNvPr>
          <p:cNvSpPr txBox="1"/>
          <p:nvPr/>
        </p:nvSpPr>
        <p:spPr>
          <a:xfrm>
            <a:off x="1813675" y="5233345"/>
            <a:ext cx="281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“diversity”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059FC-A3BC-5C44-B124-D8E4CEFF0F2A}"/>
              </a:ext>
            </a:extLst>
          </p:cNvPr>
          <p:cNvSpPr txBox="1"/>
          <p:nvPr/>
        </p:nvSpPr>
        <p:spPr>
          <a:xfrm>
            <a:off x="3561207" y="3975150"/>
            <a:ext cx="281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“inclusion”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7CF43-D32F-3141-964C-C09967669FD5}"/>
              </a:ext>
            </a:extLst>
          </p:cNvPr>
          <p:cNvSpPr txBox="1"/>
          <p:nvPr/>
        </p:nvSpPr>
        <p:spPr>
          <a:xfrm>
            <a:off x="5678311" y="3079836"/>
            <a:ext cx="300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“transformation”</a:t>
            </a:r>
          </a:p>
        </p:txBody>
      </p:sp>
    </p:spTree>
    <p:extLst>
      <p:ext uri="{BB962C8B-B14F-4D97-AF65-F5344CB8AC3E}">
        <p14:creationId xmlns:p14="http://schemas.microsoft.com/office/powerpoint/2010/main" val="32929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3">
            <a:extLst>
              <a:ext uri="{FF2B5EF4-FFF2-40B4-BE49-F238E27FC236}">
                <a16:creationId xmlns:a16="http://schemas.microsoft.com/office/drawing/2014/main" id="{0459138E-91DF-7D4C-B26B-E725238973CB}"/>
              </a:ext>
            </a:extLst>
          </p:cNvPr>
          <p:cNvSpPr/>
          <p:nvPr/>
        </p:nvSpPr>
        <p:spPr>
          <a:xfrm>
            <a:off x="1256029" y="979887"/>
            <a:ext cx="7425126" cy="4508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tint val="40000"/>
              <a:hueOff val="0"/>
              <a:satOff val="0"/>
              <a:lumOff val="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5A1B2-13A9-634C-9E38-F263D920D2A8}"/>
              </a:ext>
            </a:extLst>
          </p:cNvPr>
          <p:cNvSpPr txBox="1"/>
          <p:nvPr/>
        </p:nvSpPr>
        <p:spPr>
          <a:xfrm>
            <a:off x="304799" y="214489"/>
            <a:ext cx="736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INTERCULTURAL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21C64-57DB-CF4C-AD7F-92194843FE8D}"/>
              </a:ext>
            </a:extLst>
          </p:cNvPr>
          <p:cNvSpPr txBox="1"/>
          <p:nvPr/>
        </p:nvSpPr>
        <p:spPr>
          <a:xfrm>
            <a:off x="152400" y="5655733"/>
            <a:ext cx="299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MONOCULTURAL MINDSET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7884-0C95-DC4A-BBD8-1C875FE3C475}"/>
              </a:ext>
            </a:extLst>
          </p:cNvPr>
          <p:cNvSpPr txBox="1"/>
          <p:nvPr/>
        </p:nvSpPr>
        <p:spPr>
          <a:xfrm>
            <a:off x="7292622" y="1259582"/>
            <a:ext cx="338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INTERCULTURAL MINDSET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7A98E9-EC37-B746-91F0-9FD7BC21C7B4}"/>
              </a:ext>
            </a:extLst>
          </p:cNvPr>
          <p:cNvSpPr/>
          <p:nvPr/>
        </p:nvSpPr>
        <p:spPr>
          <a:xfrm>
            <a:off x="1131852" y="5301595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83F942-FC3F-AF46-ADD4-E138B4B7C939}"/>
              </a:ext>
            </a:extLst>
          </p:cNvPr>
          <p:cNvSpPr/>
          <p:nvPr/>
        </p:nvSpPr>
        <p:spPr>
          <a:xfrm>
            <a:off x="4151629" y="2841051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6351E-3CD4-C349-9895-21417D4F875E}"/>
              </a:ext>
            </a:extLst>
          </p:cNvPr>
          <p:cNvSpPr/>
          <p:nvPr/>
        </p:nvSpPr>
        <p:spPr>
          <a:xfrm>
            <a:off x="2435719" y="3839684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8B2767-9D56-7C48-9930-C1545E409475}"/>
              </a:ext>
            </a:extLst>
          </p:cNvPr>
          <p:cNvSpPr/>
          <p:nvPr/>
        </p:nvSpPr>
        <p:spPr>
          <a:xfrm>
            <a:off x="6003008" y="2213689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377F90-A8D8-E74F-A61B-2B79F86AC885}"/>
              </a:ext>
            </a:extLst>
          </p:cNvPr>
          <p:cNvSpPr/>
          <p:nvPr/>
        </p:nvSpPr>
        <p:spPr>
          <a:xfrm>
            <a:off x="7797941" y="1879207"/>
            <a:ext cx="248355" cy="270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49FBA-A69C-4646-9B41-969191D9312D}"/>
              </a:ext>
            </a:extLst>
          </p:cNvPr>
          <p:cNvSpPr txBox="1"/>
          <p:nvPr/>
        </p:nvSpPr>
        <p:spPr>
          <a:xfrm rot="20020155">
            <a:off x="1967645" y="2042305"/>
            <a:ext cx="362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Stage based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455E4-64C7-3842-9738-4A4E515642BA}"/>
              </a:ext>
            </a:extLst>
          </p:cNvPr>
          <p:cNvSpPr txBox="1"/>
          <p:nvPr/>
        </p:nvSpPr>
        <p:spPr>
          <a:xfrm>
            <a:off x="4151629" y="3902762"/>
            <a:ext cx="34769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Assessment based: Intercultural Development Inventory (IDI)</a:t>
            </a:r>
          </a:p>
        </p:txBody>
      </p:sp>
    </p:spTree>
    <p:extLst>
      <p:ext uri="{BB962C8B-B14F-4D97-AF65-F5344CB8AC3E}">
        <p14:creationId xmlns:p14="http://schemas.microsoft.com/office/powerpoint/2010/main" val="37417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9211-D80A-1147-B66A-41966A39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Complicated Chinese Family Tree.mp4" descr="The Complicated Chinese Family Tree.mp4">
            <a:hlinkClick r:id="" action="ppaction://media"/>
            <a:extLst>
              <a:ext uri="{FF2B5EF4-FFF2-40B4-BE49-F238E27FC236}">
                <a16:creationId xmlns:a16="http://schemas.microsoft.com/office/drawing/2014/main" id="{C93A63B5-C914-614E-8AB2-DF91ACFCC3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326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library&#10;&#10;Description automatically generated">
            <a:extLst>
              <a:ext uri="{FF2B5EF4-FFF2-40B4-BE49-F238E27FC236}">
                <a16:creationId xmlns:a16="http://schemas.microsoft.com/office/drawing/2014/main" id="{1C985127-BC7C-4895-A2FB-1EEB6A27B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0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E0BF7-A608-714A-98B6-89667566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Other books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2A4D-7FFC-8E4A-AAAA-8E9D79A0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Autofit/>
          </a:bodyPr>
          <a:lstStyle/>
          <a:p>
            <a:r>
              <a:rPr lang="en-US" sz="2400" i="1" dirty="0"/>
              <a:t>Minority Experience </a:t>
            </a:r>
            <a:r>
              <a:rPr lang="en-US" sz="2400" dirty="0"/>
              <a:t>– Adrian Pei</a:t>
            </a:r>
          </a:p>
          <a:p>
            <a:r>
              <a:rPr lang="en-US" sz="2400" i="1" dirty="0"/>
              <a:t>From the Margins to the Centre </a:t>
            </a:r>
            <a:r>
              <a:rPr lang="en-US" sz="2400" dirty="0"/>
              <a:t>– ed. Krause, Santos, Cousins</a:t>
            </a:r>
          </a:p>
          <a:p>
            <a:r>
              <a:rPr lang="en-US" sz="2400" i="1" dirty="0"/>
              <a:t>Strangers in the Kingdom </a:t>
            </a:r>
            <a:r>
              <a:rPr lang="en-US" sz="2400" dirty="0"/>
              <a:t>– Das &amp; Hamoud</a:t>
            </a:r>
          </a:p>
          <a:p>
            <a:r>
              <a:rPr lang="en-US" sz="2400" i="1" dirty="0"/>
              <a:t>The Multicultural Leader </a:t>
            </a:r>
            <a:r>
              <a:rPr lang="en-US" sz="2400" dirty="0"/>
              <a:t>– Dan Sheffield</a:t>
            </a:r>
          </a:p>
        </p:txBody>
      </p:sp>
    </p:spTree>
    <p:extLst>
      <p:ext uri="{BB962C8B-B14F-4D97-AF65-F5344CB8AC3E}">
        <p14:creationId xmlns:p14="http://schemas.microsoft.com/office/powerpoint/2010/main" val="2873703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4"/>
          <a:stretch/>
        </p:blipFill>
        <p:spPr bwMode="auto">
          <a:xfrm>
            <a:off x="1523999" y="0"/>
            <a:ext cx="9144001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202385"/>
            <a:ext cx="6400800" cy="136545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Constantia" panose="02030602050306030303" pitchFamily="18" charset="0"/>
              </a:rPr>
              <a:t>Immigrants, Refugees, and Canadian Churches</a:t>
            </a:r>
            <a:endParaRPr lang="en-US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4" descr="C:\Users\matthew\Pictures\2015-02-23\003.jpg"/>
          <p:cNvPicPr/>
          <p:nvPr/>
        </p:nvPicPr>
        <p:blipFill rotWithShape="1">
          <a:blip r:embed="rId4" cstate="print">
            <a:clrChange>
              <a:clrFrom>
                <a:srgbClr val="DAD8D9"/>
              </a:clrFrom>
              <a:clrTo>
                <a:srgbClr val="DAD8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6045" r="33966" b="71537"/>
          <a:stretch/>
        </p:blipFill>
        <p:spPr bwMode="auto">
          <a:xfrm>
            <a:off x="3170648" y="540608"/>
            <a:ext cx="5850702" cy="466177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EE795-C6DC-044D-82DF-D95AACC0C4C4}"/>
              </a:ext>
            </a:extLst>
          </p:cNvPr>
          <p:cNvSpPr txBox="1"/>
          <p:nvPr/>
        </p:nvSpPr>
        <p:spPr>
          <a:xfrm>
            <a:off x="1338262" y="5794172"/>
            <a:ext cx="932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https://www.ureachtoronto.ca/finding-our-way/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4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lobal Beer Fridge_ I Molson Canadian.mp4" descr="Global Beer Fridge_ I Molson Canadian.mp4">
            <a:hlinkClick r:id="" action="ppaction://media"/>
            <a:extLst>
              <a:ext uri="{FF2B5EF4-FFF2-40B4-BE49-F238E27FC236}">
                <a16:creationId xmlns:a16="http://schemas.microsoft.com/office/drawing/2014/main" id="{A2D760A4-8C03-0842-AB6B-7B76413BE8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0CAFBEF-43AC-A646-BB37-DB0B743E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1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B2366-7E88-3D40-B38A-9B397FC8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Youtube</a:t>
            </a:r>
            <a:r>
              <a:rPr lang="en-US" sz="6000" dirty="0">
                <a:solidFill>
                  <a:srgbClr val="FFFFFF"/>
                </a:solidFill>
              </a:rPr>
              <a:t>: the complicated </a:t>
            </a:r>
            <a:r>
              <a:rPr lang="en-US" sz="6000" dirty="0" err="1">
                <a:solidFill>
                  <a:srgbClr val="FFFFFF"/>
                </a:solidFill>
              </a:rPr>
              <a:t>chinese</a:t>
            </a:r>
            <a:r>
              <a:rPr lang="en-US" sz="6000" dirty="0">
                <a:solidFill>
                  <a:srgbClr val="FFFFFF"/>
                </a:solidFill>
              </a:rPr>
              <a:t> family tree</a:t>
            </a:r>
          </a:p>
        </p:txBody>
      </p:sp>
    </p:spTree>
    <p:extLst>
      <p:ext uri="{BB962C8B-B14F-4D97-AF65-F5344CB8AC3E}">
        <p14:creationId xmlns:p14="http://schemas.microsoft.com/office/powerpoint/2010/main" val="303431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17B536DC-B8B2-0447-983B-D7C46DDCA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090"/>
          <a:stretch/>
        </p:blipFill>
        <p:spPr>
          <a:xfrm>
            <a:off x="797391" y="804334"/>
            <a:ext cx="10615494" cy="50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6773A80-6929-3346-8749-8A06022D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24" y="643466"/>
            <a:ext cx="536215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2E2B0-C497-4543-A3ED-47D9AC3C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0896" cy="61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CA2F6-3469-6841-9945-804E09BE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05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8A558-9AB2-0A42-ABFC-2D6F0877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05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B81968-66FE-E343-98A8-096116700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152</Words>
  <Application>Microsoft Office PowerPoint</Application>
  <PresentationFormat>Widescreen</PresentationFormat>
  <Paragraphs>39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Office Theme</vt:lpstr>
      <vt:lpstr>“whosoever” Creating a framework to better Understand Culture(s) </vt:lpstr>
      <vt:lpstr>PowerPoint Presentation</vt:lpstr>
      <vt:lpstr>Youtube: the complicated chinese family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books and 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“whosoever” Creating a framework to better Understand Culture(s)</dc:title>
  <dc:creator>Tim Tang</dc:creator>
  <cp:lastModifiedBy>Peter J. Thomas</cp:lastModifiedBy>
  <cp:revision>5</cp:revision>
  <dcterms:created xsi:type="dcterms:W3CDTF">2020-05-12T14:37:52Z</dcterms:created>
  <dcterms:modified xsi:type="dcterms:W3CDTF">2020-05-12T21:24:19Z</dcterms:modified>
</cp:coreProperties>
</file>