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 autoAdjust="0"/>
    <p:restoredTop sz="94670" autoAdjust="0"/>
  </p:normalViewPr>
  <p:slideViewPr>
    <p:cSldViewPr>
      <p:cViewPr>
        <p:scale>
          <a:sx n="66" d="100"/>
          <a:sy n="66" d="100"/>
        </p:scale>
        <p:origin x="-610" y="-47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30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81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89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884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368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308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9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4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5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742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5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5986" y="2876550"/>
            <a:ext cx="8054614" cy="204351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</a:rPr>
              <a:t>HOME MISSIONS FOCUS FUNDS are collected and disbursed by DHQ on selected ministry projects.</a:t>
            </a:r>
          </a:p>
          <a:p>
            <a:pPr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</a:rPr>
              <a:t>This love offering supports local mission needs, allowing ministries to begin, enhance, or maintain relevant </a:t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community ministries.</a:t>
            </a:r>
          </a:p>
          <a:p>
            <a:pPr>
              <a:spcBef>
                <a:spcPts val="0"/>
              </a:spcBef>
            </a:pP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4442051"/>
            <a:ext cx="2146489" cy="5861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53" y="4324350"/>
            <a:ext cx="678273" cy="714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-95250"/>
            <a:ext cx="685496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8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876550"/>
            <a:ext cx="7543800" cy="1755644"/>
          </a:xfrm>
        </p:spPr>
        <p:txBody>
          <a:bodyPr>
            <a:normAutofit fontScale="92500"/>
          </a:bodyPr>
          <a:lstStyle/>
          <a:p>
            <a:pPr>
              <a:spcBef>
                <a:spcPts val="200"/>
              </a:spcBef>
            </a:pPr>
            <a:r>
              <a:rPr lang="fr-FR" sz="2300" b="1" dirty="0">
                <a:solidFill>
                  <a:schemeClr val="bg1"/>
                </a:solidFill>
              </a:rPr>
              <a:t>LES FONDS AFFECTÉS AUX MISSIONS INTERNES sont recueillis </a:t>
            </a:r>
            <a:r>
              <a:rPr lang="fr-FR" sz="2300" b="1" dirty="0" smtClean="0">
                <a:solidFill>
                  <a:schemeClr val="bg1"/>
                </a:solidFill>
              </a:rPr>
              <a:t>et distribués </a:t>
            </a:r>
            <a:r>
              <a:rPr lang="fr-FR" sz="2300" b="1" dirty="0">
                <a:solidFill>
                  <a:schemeClr val="bg1"/>
                </a:solidFill>
              </a:rPr>
              <a:t>par le QGD pour </a:t>
            </a:r>
            <a:r>
              <a:rPr lang="fr-FR" sz="2300" b="1" dirty="0" smtClean="0">
                <a:solidFill>
                  <a:schemeClr val="bg1"/>
                </a:solidFill>
              </a:rPr>
              <a:t>certains </a:t>
            </a:r>
            <a:r>
              <a:rPr lang="fr-FR" sz="2300" b="1" dirty="0">
                <a:solidFill>
                  <a:schemeClr val="bg1"/>
                </a:solidFill>
              </a:rPr>
              <a:t>projets de ministère</a:t>
            </a:r>
            <a:r>
              <a:rPr lang="fr-FR" sz="2300" b="1" dirty="0" smtClean="0">
                <a:solidFill>
                  <a:schemeClr val="bg1"/>
                </a:solidFill>
              </a:rPr>
              <a:t>.</a:t>
            </a:r>
            <a:endParaRPr lang="fr-FR" sz="2300" b="1" dirty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</a:pPr>
            <a:r>
              <a:rPr lang="fr-FR" sz="2300" b="1" dirty="0">
                <a:solidFill>
                  <a:schemeClr val="bg1"/>
                </a:solidFill>
              </a:rPr>
              <a:t>Cette offrande aide à combler des besoins liés à la mission </a:t>
            </a:r>
            <a:r>
              <a:rPr lang="fr-FR" sz="2300" b="1" dirty="0" smtClean="0">
                <a:solidFill>
                  <a:schemeClr val="bg1"/>
                </a:solidFill>
              </a:rPr>
              <a:t>locale et </a:t>
            </a:r>
            <a:r>
              <a:rPr lang="fr-FR" sz="2300" b="1" dirty="0">
                <a:solidFill>
                  <a:schemeClr val="bg1"/>
                </a:solidFill>
              </a:rPr>
              <a:t>permet  d’implanter entreprendre, d’améliorer et de maintenir </a:t>
            </a:r>
            <a:r>
              <a:rPr lang="fr-FR" sz="2300" b="1" dirty="0" smtClean="0">
                <a:solidFill>
                  <a:schemeClr val="bg1"/>
                </a:solidFill>
              </a:rPr>
              <a:t>des </a:t>
            </a:r>
            <a:r>
              <a:rPr lang="fr-FR" sz="2300" b="1" dirty="0">
                <a:solidFill>
                  <a:schemeClr val="bg1"/>
                </a:solidFill>
              </a:rPr>
              <a:t>ministères dans la collectivité.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4324350"/>
            <a:ext cx="660728" cy="7169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443532"/>
            <a:ext cx="2895599" cy="5996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-19050"/>
            <a:ext cx="7086600" cy="303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648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70" y="-19050"/>
            <a:ext cx="6620459" cy="3037934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990600" y="2876550"/>
            <a:ext cx="7194635" cy="20360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s-ES" sz="2200" b="1" dirty="0" smtClean="0">
                <a:solidFill>
                  <a:schemeClr val="bg1"/>
                </a:solidFill>
              </a:rPr>
              <a:t>El FONDO DEDICADO PARA MISIONES LOCALES </a:t>
            </a:r>
            <a:r>
              <a:rPr lang="es-ES" sz="2200" dirty="0" smtClean="0">
                <a:solidFill>
                  <a:schemeClr val="bg1"/>
                </a:solidFill>
              </a:rPr>
              <a:t>es </a:t>
            </a:r>
            <a:r>
              <a:rPr lang="es-ES" sz="2200" dirty="0" err="1" smtClean="0">
                <a:solidFill>
                  <a:schemeClr val="bg1"/>
                </a:solidFill>
              </a:rPr>
              <a:t>recoudadoy</a:t>
            </a:r>
            <a:r>
              <a:rPr lang="es-ES" sz="2200" dirty="0" smtClean="0">
                <a:solidFill>
                  <a:schemeClr val="bg1"/>
                </a:solidFill>
              </a:rPr>
              <a:t> </a:t>
            </a:r>
            <a:r>
              <a:rPr lang="es-ES" sz="2200" dirty="0" err="1" smtClean="0">
                <a:solidFill>
                  <a:schemeClr val="bg1"/>
                </a:solidFill>
              </a:rPr>
              <a:t>dezembolsado</a:t>
            </a:r>
            <a:r>
              <a:rPr lang="es-ES" sz="2200" dirty="0" smtClean="0">
                <a:solidFill>
                  <a:schemeClr val="bg1"/>
                </a:solidFill>
              </a:rPr>
              <a:t> par DHQ en </a:t>
            </a:r>
            <a:r>
              <a:rPr lang="es-ES" sz="2200" dirty="0" err="1" smtClean="0">
                <a:solidFill>
                  <a:schemeClr val="bg1"/>
                </a:solidFill>
              </a:rPr>
              <a:t>projectes</a:t>
            </a:r>
            <a:r>
              <a:rPr lang="es-ES" sz="2200" dirty="0" smtClean="0">
                <a:solidFill>
                  <a:schemeClr val="bg1"/>
                </a:solidFill>
              </a:rPr>
              <a:t> de </a:t>
            </a:r>
            <a:r>
              <a:rPr lang="es-ES" sz="2200" dirty="0" err="1" smtClean="0">
                <a:solidFill>
                  <a:schemeClr val="bg1"/>
                </a:solidFill>
              </a:rPr>
              <a:t>ministeris</a:t>
            </a:r>
            <a:r>
              <a:rPr lang="es-ES" sz="2200" dirty="0" smtClean="0">
                <a:solidFill>
                  <a:schemeClr val="bg1"/>
                </a:solidFill>
              </a:rPr>
              <a:t> </a:t>
            </a:r>
            <a:r>
              <a:rPr lang="es-ES" sz="2200" dirty="0" err="1" smtClean="0">
                <a:solidFill>
                  <a:schemeClr val="bg1"/>
                </a:solidFill>
              </a:rPr>
              <a:t>seleccionaolos</a:t>
            </a:r>
            <a:r>
              <a:rPr lang="es-ES" sz="2200" dirty="0" smtClean="0">
                <a:solidFill>
                  <a:schemeClr val="bg1"/>
                </a:solidFill>
              </a:rPr>
              <a:t>. Esta ofrenda de amor apoya las necesidades misioneras locales, permitiendo </a:t>
            </a:r>
            <a:r>
              <a:rPr lang="es-ES" sz="2200" dirty="0" err="1" smtClean="0">
                <a:solidFill>
                  <a:schemeClr val="bg1"/>
                </a:solidFill>
              </a:rPr>
              <a:t>elinieso</a:t>
            </a:r>
            <a:r>
              <a:rPr lang="es-ES" sz="2200" dirty="0" smtClean="0">
                <a:solidFill>
                  <a:schemeClr val="bg1"/>
                </a:solidFill>
              </a:rPr>
              <a:t>, </a:t>
            </a:r>
            <a:br>
              <a:rPr lang="es-ES" sz="2200" dirty="0" smtClean="0">
                <a:solidFill>
                  <a:schemeClr val="bg1"/>
                </a:solidFill>
              </a:rPr>
            </a:br>
            <a:r>
              <a:rPr lang="es-ES" sz="2200" dirty="0" smtClean="0">
                <a:solidFill>
                  <a:schemeClr val="bg1"/>
                </a:solidFill>
              </a:rPr>
              <a:t>mejora o </a:t>
            </a:r>
            <a:r>
              <a:rPr lang="es-ES" sz="2200" dirty="0" err="1" smtClean="0">
                <a:solidFill>
                  <a:schemeClr val="bg1"/>
                </a:solidFill>
              </a:rPr>
              <a:t>manteniniento</a:t>
            </a:r>
            <a:r>
              <a:rPr lang="es-ES" sz="2200" dirty="0" smtClean="0">
                <a:solidFill>
                  <a:schemeClr val="bg1"/>
                </a:solidFill>
              </a:rPr>
              <a:t> de ministerios </a:t>
            </a:r>
            <a:br>
              <a:rPr lang="es-ES" sz="2200" dirty="0" smtClean="0">
                <a:solidFill>
                  <a:schemeClr val="bg1"/>
                </a:solidFill>
              </a:rPr>
            </a:br>
            <a:r>
              <a:rPr lang="es-ES" sz="2200" dirty="0" err="1" smtClean="0">
                <a:solidFill>
                  <a:schemeClr val="bg1"/>
                </a:solidFill>
              </a:rPr>
              <a:t>releventes</a:t>
            </a:r>
            <a:r>
              <a:rPr lang="es-ES" sz="2200" dirty="0" smtClean="0">
                <a:solidFill>
                  <a:schemeClr val="bg1"/>
                </a:solidFill>
              </a:rPr>
              <a:t> para</a:t>
            </a:r>
            <a:r>
              <a:rPr lang="es-ES" sz="2200" dirty="0">
                <a:solidFill>
                  <a:schemeClr val="bg1"/>
                </a:solidFill>
              </a:rPr>
              <a:t> </a:t>
            </a:r>
            <a:r>
              <a:rPr lang="es-ES" sz="2200" dirty="0" smtClean="0">
                <a:solidFill>
                  <a:schemeClr val="bg1"/>
                </a:solidFill>
              </a:rPr>
              <a:t>le comunidad.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78"/>
          <a:stretch/>
        </p:blipFill>
        <p:spPr>
          <a:xfrm>
            <a:off x="7935762" y="3894579"/>
            <a:ext cx="1016663" cy="101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22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109</Words>
  <Application>Microsoft Office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Darlene M. Stoops</dc:creator>
  <cp:lastModifiedBy>Darlene M. Stoops</cp:lastModifiedBy>
  <cp:revision>8</cp:revision>
  <dcterms:created xsi:type="dcterms:W3CDTF">2017-05-01T17:31:21Z</dcterms:created>
  <dcterms:modified xsi:type="dcterms:W3CDTF">2017-06-30T12:15:32Z</dcterms:modified>
</cp:coreProperties>
</file>