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1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AED6A-7FF1-42B8-8CC5-192F722BAE0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6E5DA-7CC2-4857-836C-14FEC141D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5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Español</a:t>
            </a:r>
            <a:r>
              <a:rPr lang="en-US" dirty="0" smtClean="0"/>
              <a:t> - Spanish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E5DA-7CC2-4857-836C-14FEC141DC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3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b="1" dirty="0" smtClean="0">
                <a:solidFill>
                  <a:schemeClr val="bg1"/>
                </a:solidFill>
              </a:rPr>
              <a:t>et distribués </a:t>
            </a:r>
            <a:r>
              <a:rPr lang="fr-FR" b="1" dirty="0">
                <a:solidFill>
                  <a:schemeClr val="bg1"/>
                </a:solidFill>
              </a:rPr>
              <a:t>par le QGD pour </a:t>
            </a: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>certains </a:t>
            </a:r>
            <a:r>
              <a:rPr lang="fr-FR" b="1" dirty="0">
                <a:solidFill>
                  <a:schemeClr val="bg1"/>
                </a:solidFill>
              </a:rPr>
              <a:t>projets de ministère</a:t>
            </a:r>
            <a:r>
              <a:rPr lang="fr-FR" b="1" dirty="0" smtClean="0">
                <a:solidFill>
                  <a:schemeClr val="bg1"/>
                </a:solidFill>
              </a:rPr>
              <a:t>.</a:t>
            </a:r>
            <a:endParaRPr lang="fr-FR" b="1" dirty="0">
              <a:solidFill>
                <a:schemeClr val="bg1"/>
              </a:solidFill>
            </a:endParaRPr>
          </a:p>
          <a:p>
            <a:r>
              <a:rPr lang="fr-FR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b="1" dirty="0" smtClean="0">
                <a:solidFill>
                  <a:schemeClr val="bg1"/>
                </a:solidFill>
              </a:rPr>
              <a:t>locale et </a:t>
            </a:r>
            <a:r>
              <a:rPr lang="fr-FR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b="1" dirty="0" smtClean="0">
                <a:solidFill>
                  <a:schemeClr val="bg1"/>
                </a:solidFill>
              </a:rPr>
              <a:t>des </a:t>
            </a:r>
            <a:r>
              <a:rPr lang="fr-FR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687951"/>
            <a:ext cx="977532" cy="11353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05852"/>
            <a:ext cx="3606843" cy="7995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9506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67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27432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HOME MISSIONS FOCUS FUNDS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are collected and disbursed by DHQ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on selected ministry projects.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This love offering supports local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mission needs, allowing ministries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to begin, enhance, or maintain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relevant community ministries.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88" y="5922734"/>
            <a:ext cx="2595380" cy="7815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1" y="5925084"/>
            <a:ext cx="682971" cy="793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84" y="-965"/>
            <a:ext cx="7772416" cy="27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El FONDO DEDICADO PARA MISIONES LOCALES </a:t>
            </a:r>
            <a:r>
              <a:rPr lang="es-ES" dirty="0">
                <a:solidFill>
                  <a:schemeClr val="bg1"/>
                </a:solidFill>
              </a:rPr>
              <a:t>es </a:t>
            </a:r>
            <a:r>
              <a:rPr lang="es-ES" dirty="0" err="1">
                <a:solidFill>
                  <a:schemeClr val="bg1"/>
                </a:solidFill>
              </a:rPr>
              <a:t>recoudadoy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dezembolsado</a:t>
            </a:r>
            <a:r>
              <a:rPr lang="es-ES" dirty="0">
                <a:solidFill>
                  <a:schemeClr val="bg1"/>
                </a:solidFill>
              </a:rPr>
              <a:t> par DHQ en </a:t>
            </a:r>
            <a:r>
              <a:rPr lang="es-ES" dirty="0" err="1">
                <a:solidFill>
                  <a:schemeClr val="bg1"/>
                </a:solidFill>
              </a:rPr>
              <a:t>projectes</a:t>
            </a:r>
            <a:r>
              <a:rPr lang="es-ES" dirty="0">
                <a:solidFill>
                  <a:schemeClr val="bg1"/>
                </a:solidFill>
              </a:rPr>
              <a:t> de </a:t>
            </a:r>
            <a:r>
              <a:rPr lang="es-ES" dirty="0" err="1">
                <a:solidFill>
                  <a:schemeClr val="bg1"/>
                </a:solidFill>
              </a:rPr>
              <a:t>ministeris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seleccionaolos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</a:rPr>
              <a:t>Esta ofrenda de amor apoya las necesidades misioneras locales, permitiendo </a:t>
            </a:r>
            <a:r>
              <a:rPr lang="es-ES" dirty="0" err="1">
                <a:solidFill>
                  <a:schemeClr val="bg1"/>
                </a:solidFill>
              </a:rPr>
              <a:t>elinieso</a:t>
            </a:r>
            <a:r>
              <a:rPr lang="es-ES" dirty="0">
                <a:solidFill>
                  <a:schemeClr val="bg1"/>
                </a:solidFill>
              </a:rPr>
              <a:t>, mejora o </a:t>
            </a:r>
            <a:r>
              <a:rPr lang="es-ES" dirty="0" err="1">
                <a:solidFill>
                  <a:schemeClr val="bg1"/>
                </a:solidFill>
              </a:rPr>
              <a:t>manteniniento</a:t>
            </a:r>
            <a:r>
              <a:rPr lang="es-ES" dirty="0">
                <a:solidFill>
                  <a:schemeClr val="bg1"/>
                </a:solidFill>
              </a:rPr>
              <a:t> de ministerios </a:t>
            </a:r>
            <a:r>
              <a:rPr lang="es-ES" dirty="0" err="1">
                <a:solidFill>
                  <a:schemeClr val="bg1"/>
                </a:solidFill>
              </a:rPr>
              <a:t>releventes</a:t>
            </a:r>
            <a:r>
              <a:rPr lang="es-ES" dirty="0">
                <a:solidFill>
                  <a:schemeClr val="bg1"/>
                </a:solidFill>
              </a:rPr>
              <a:t> para le comunidad.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391400" y="4993982"/>
            <a:ext cx="1591380" cy="1593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4858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72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62</Words>
  <Application>Microsoft Office PowerPoint</Application>
  <PresentationFormat>On-screen Show (4:3)</PresentationFormat>
  <Paragraphs>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6</cp:revision>
  <dcterms:created xsi:type="dcterms:W3CDTF">2017-05-01T17:31:21Z</dcterms:created>
  <dcterms:modified xsi:type="dcterms:W3CDTF">2017-06-30T12:35:40Z</dcterms:modified>
</cp:coreProperties>
</file>