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D9CE63-F611-49C3-B06B-EC9312A5F7BE}" v="3" dt="2025-08-14T18:47:15.1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mee Patterson" userId="eb76302b-b053-4cb9-8933-29f0d32b4492" providerId="ADAL" clId="{84D9CE63-F611-49C3-B06B-EC9312A5F7BE}"/>
    <pc:docChg chg="undo custSel modSld">
      <pc:chgData name="Aimee Patterson" userId="eb76302b-b053-4cb9-8933-29f0d32b4492" providerId="ADAL" clId="{84D9CE63-F611-49C3-B06B-EC9312A5F7BE}" dt="2025-08-14T18:49:10.374" v="63" actId="1035"/>
      <pc:docMkLst>
        <pc:docMk/>
      </pc:docMkLst>
      <pc:sldChg chg="addSp delSp modSp mod">
        <pc:chgData name="Aimee Patterson" userId="eb76302b-b053-4cb9-8933-29f0d32b4492" providerId="ADAL" clId="{84D9CE63-F611-49C3-B06B-EC9312A5F7BE}" dt="2025-08-14T18:49:10.374" v="63" actId="1035"/>
        <pc:sldMkLst>
          <pc:docMk/>
          <pc:sldMk cId="252967625" sldId="256"/>
        </pc:sldMkLst>
        <pc:spChg chg="mod">
          <ac:chgData name="Aimee Patterson" userId="eb76302b-b053-4cb9-8933-29f0d32b4492" providerId="ADAL" clId="{84D9CE63-F611-49C3-B06B-EC9312A5F7BE}" dt="2025-08-14T18:48:52.133" v="43" actId="1076"/>
          <ac:spMkLst>
            <pc:docMk/>
            <pc:sldMk cId="252967625" sldId="256"/>
            <ac:spMk id="12" creationId="{CF161156-E5D8-DD07-A3EB-42A69E8B6D5A}"/>
          </ac:spMkLst>
        </pc:spChg>
        <pc:spChg chg="del">
          <ac:chgData name="Aimee Patterson" userId="eb76302b-b053-4cb9-8933-29f0d32b4492" providerId="ADAL" clId="{84D9CE63-F611-49C3-B06B-EC9312A5F7BE}" dt="2025-08-13T19:48:46.684" v="9" actId="26606"/>
          <ac:spMkLst>
            <pc:docMk/>
            <pc:sldMk cId="252967625" sldId="256"/>
            <ac:spMk id="25" creationId="{7C98A213-5994-475E-B327-DC6EC27FBA8B}"/>
          </ac:spMkLst>
        </pc:spChg>
        <pc:spChg chg="del">
          <ac:chgData name="Aimee Patterson" userId="eb76302b-b053-4cb9-8933-29f0d32b4492" providerId="ADAL" clId="{84D9CE63-F611-49C3-B06B-EC9312A5F7BE}" dt="2025-08-13T19:48:46.684" v="9" actId="26606"/>
          <ac:spMkLst>
            <pc:docMk/>
            <pc:sldMk cId="252967625" sldId="256"/>
            <ac:spMk id="26" creationId="{4B030A0D-0DAD-4A99-89BB-419527D6A64B}"/>
          </ac:spMkLst>
        </pc:spChg>
        <pc:spChg chg="add del">
          <ac:chgData name="Aimee Patterson" userId="eb76302b-b053-4cb9-8933-29f0d32b4492" providerId="ADAL" clId="{84D9CE63-F611-49C3-B06B-EC9312A5F7BE}" dt="2025-08-13T19:48:55.340" v="11" actId="26606"/>
          <ac:spMkLst>
            <pc:docMk/>
            <pc:sldMk cId="252967625" sldId="256"/>
            <ac:spMk id="31" creationId="{7C98A213-5994-475E-B327-DC6EC27FBA8B}"/>
          </ac:spMkLst>
        </pc:spChg>
        <pc:spChg chg="add del">
          <ac:chgData name="Aimee Patterson" userId="eb76302b-b053-4cb9-8933-29f0d32b4492" providerId="ADAL" clId="{84D9CE63-F611-49C3-B06B-EC9312A5F7BE}" dt="2025-08-13T19:48:55.340" v="11" actId="26606"/>
          <ac:spMkLst>
            <pc:docMk/>
            <pc:sldMk cId="252967625" sldId="256"/>
            <ac:spMk id="33" creationId="{4B030A0D-0DAD-4A99-89BB-419527D6A64B}"/>
          </ac:spMkLst>
        </pc:spChg>
        <pc:spChg chg="add del">
          <ac:chgData name="Aimee Patterson" userId="eb76302b-b053-4cb9-8933-29f0d32b4492" providerId="ADAL" clId="{84D9CE63-F611-49C3-B06B-EC9312A5F7BE}" dt="2025-08-14T18:46:23.151" v="20" actId="26606"/>
          <ac:spMkLst>
            <pc:docMk/>
            <pc:sldMk cId="252967625" sldId="256"/>
            <ac:spMk id="38" creationId="{7C98A213-5994-475E-B327-DC6EC27FBA8B}"/>
          </ac:spMkLst>
        </pc:spChg>
        <pc:spChg chg="add del">
          <ac:chgData name="Aimee Patterson" userId="eb76302b-b053-4cb9-8933-29f0d32b4492" providerId="ADAL" clId="{84D9CE63-F611-49C3-B06B-EC9312A5F7BE}" dt="2025-08-14T18:46:23.151" v="20" actId="26606"/>
          <ac:spMkLst>
            <pc:docMk/>
            <pc:sldMk cId="252967625" sldId="256"/>
            <ac:spMk id="40" creationId="{4B030A0D-0DAD-4A99-89BB-419527D6A64B}"/>
          </ac:spMkLst>
        </pc:spChg>
        <pc:spChg chg="add del">
          <ac:chgData name="Aimee Patterson" userId="eb76302b-b053-4cb9-8933-29f0d32b4492" providerId="ADAL" clId="{84D9CE63-F611-49C3-B06B-EC9312A5F7BE}" dt="2025-08-14T18:47:29.013" v="29" actId="26606"/>
          <ac:spMkLst>
            <pc:docMk/>
            <pc:sldMk cId="252967625" sldId="256"/>
            <ac:spMk id="45" creationId="{7C98A213-5994-475E-B327-DC6EC27FBA8B}"/>
          </ac:spMkLst>
        </pc:spChg>
        <pc:spChg chg="add del">
          <ac:chgData name="Aimee Patterson" userId="eb76302b-b053-4cb9-8933-29f0d32b4492" providerId="ADAL" clId="{84D9CE63-F611-49C3-B06B-EC9312A5F7BE}" dt="2025-08-14T18:47:29.013" v="29" actId="26606"/>
          <ac:spMkLst>
            <pc:docMk/>
            <pc:sldMk cId="252967625" sldId="256"/>
            <ac:spMk id="47" creationId="{4B030A0D-0DAD-4A99-89BB-419527D6A64B}"/>
          </ac:spMkLst>
        </pc:spChg>
        <pc:spChg chg="add">
          <ac:chgData name="Aimee Patterson" userId="eb76302b-b053-4cb9-8933-29f0d32b4492" providerId="ADAL" clId="{84D9CE63-F611-49C3-B06B-EC9312A5F7BE}" dt="2025-08-14T18:47:29.013" v="29" actId="26606"/>
          <ac:spMkLst>
            <pc:docMk/>
            <pc:sldMk cId="252967625" sldId="256"/>
            <ac:spMk id="52" creationId="{7C98A213-5994-475E-B327-DC6EC27FBA8B}"/>
          </ac:spMkLst>
        </pc:spChg>
        <pc:spChg chg="add">
          <ac:chgData name="Aimee Patterson" userId="eb76302b-b053-4cb9-8933-29f0d32b4492" providerId="ADAL" clId="{84D9CE63-F611-49C3-B06B-EC9312A5F7BE}" dt="2025-08-14T18:47:29.013" v="29" actId="26606"/>
          <ac:spMkLst>
            <pc:docMk/>
            <pc:sldMk cId="252967625" sldId="256"/>
            <ac:spMk id="54" creationId="{4B030A0D-0DAD-4A99-89BB-419527D6A64B}"/>
          </ac:spMkLst>
        </pc:spChg>
        <pc:picChg chg="add del mod ord">
          <ac:chgData name="Aimee Patterson" userId="eb76302b-b053-4cb9-8933-29f0d32b4492" providerId="ADAL" clId="{84D9CE63-F611-49C3-B06B-EC9312A5F7BE}" dt="2025-08-14T18:47:24.280" v="27" actId="21"/>
          <ac:picMkLst>
            <pc:docMk/>
            <pc:sldMk cId="252967625" sldId="256"/>
            <ac:picMk id="3" creationId="{46852AE4-6322-3B7D-145A-BE0BE849DDB3}"/>
          </ac:picMkLst>
        </pc:picChg>
        <pc:picChg chg="add mod ord">
          <ac:chgData name="Aimee Patterson" userId="eb76302b-b053-4cb9-8933-29f0d32b4492" providerId="ADAL" clId="{84D9CE63-F611-49C3-B06B-EC9312A5F7BE}" dt="2025-08-14T18:48:30.461" v="39" actId="1076"/>
          <ac:picMkLst>
            <pc:docMk/>
            <pc:sldMk cId="252967625" sldId="256"/>
            <ac:picMk id="5" creationId="{DBC81BEB-6178-DA3A-169F-82AF72BCAD90}"/>
          </ac:picMkLst>
        </pc:picChg>
        <pc:picChg chg="del mod">
          <ac:chgData name="Aimee Patterson" userId="eb76302b-b053-4cb9-8933-29f0d32b4492" providerId="ADAL" clId="{84D9CE63-F611-49C3-B06B-EC9312A5F7BE}" dt="2025-08-14T18:46:10.160" v="19" actId="21"/>
          <ac:picMkLst>
            <pc:docMk/>
            <pc:sldMk cId="252967625" sldId="256"/>
            <ac:picMk id="7" creationId="{6F2E2590-CD4E-C294-3E51-2C90A71CE3AB}"/>
          </ac:picMkLst>
        </pc:picChg>
        <pc:picChg chg="del">
          <ac:chgData name="Aimee Patterson" userId="eb76302b-b053-4cb9-8933-29f0d32b4492" providerId="ADAL" clId="{84D9CE63-F611-49C3-B06B-EC9312A5F7BE}" dt="2025-08-13T19:44:17.895" v="0" actId="21"/>
          <ac:picMkLst>
            <pc:docMk/>
            <pc:sldMk cId="252967625" sldId="256"/>
            <ac:picMk id="9" creationId="{0BFB26A8-2947-7703-5A4B-9ED53A50C225}"/>
          </ac:picMkLst>
        </pc:picChg>
        <pc:picChg chg="mod ord">
          <ac:chgData name="Aimee Patterson" userId="eb76302b-b053-4cb9-8933-29f0d32b4492" providerId="ADAL" clId="{84D9CE63-F611-49C3-B06B-EC9312A5F7BE}" dt="2025-08-14T18:49:10.374" v="63" actId="1035"/>
          <ac:picMkLst>
            <pc:docMk/>
            <pc:sldMk cId="252967625" sldId="256"/>
            <ac:picMk id="11" creationId="{81F48B5E-E87C-CD9D-37EB-EBB92A7FD4DB}"/>
          </ac:picMkLst>
        </pc:picChg>
        <pc:picChg chg="add mod modCrop">
          <ac:chgData name="Aimee Patterson" userId="eb76302b-b053-4cb9-8933-29f0d32b4492" providerId="ADAL" clId="{84D9CE63-F611-49C3-B06B-EC9312A5F7BE}" dt="2025-08-14T18:48:42.257" v="41" actId="1076"/>
          <ac:picMkLst>
            <pc:docMk/>
            <pc:sldMk cId="252967625" sldId="256"/>
            <ac:picMk id="14" creationId="{8F14A535-28BA-2F30-F2DA-D7BE785763A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273DE-7B27-DF88-1BC9-292D2D1B43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3640C4-5630-9EED-5412-4589AE966F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EA2EBC-E0CF-A0B2-0B15-B1DC9E2A8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111-0DB2-4AC0-8AE3-926A9C041BF4}" type="datetimeFigureOut">
              <a:rPr lang="en-CA" smtClean="0"/>
              <a:t>2025-08-14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21271-27E3-60F5-BC66-D8CD1138A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FC7FD-D234-1F60-98EF-1F956949C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E14F-1F7F-421F-9DEF-A7F1C25420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5542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F33C6-4AFC-8787-5C08-C9581CEE2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B3180A-F17C-5910-B1DB-0BC00270F3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223DA-B328-4B67-1C92-C7C99D0E6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111-0DB2-4AC0-8AE3-926A9C041BF4}" type="datetimeFigureOut">
              <a:rPr lang="en-CA" smtClean="0"/>
              <a:t>2025-08-14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BA04A1-131E-8F2B-8C3C-DC6A0F9DD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2C663D-EB77-8CED-7B49-F933848E0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E14F-1F7F-421F-9DEF-A7F1C25420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971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18180A-678F-F0EC-976A-EA034AF442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99EF49-C072-5A71-3DED-B3B07408B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E4AD0E-6E4C-DBAF-6C11-64AB35898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111-0DB2-4AC0-8AE3-926A9C041BF4}" type="datetimeFigureOut">
              <a:rPr lang="en-CA" smtClean="0"/>
              <a:t>2025-08-14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575628-7848-8E7D-E9EE-E86E24467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8C707A-8C06-AA2D-AFE6-8145C1AE6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E14F-1F7F-421F-9DEF-A7F1C25420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9275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35F4B-68AB-B22C-F925-8C344D15E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6DB08-51C1-B226-CC4F-D585F1838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89B08-1058-7669-708F-F0C0433B1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111-0DB2-4AC0-8AE3-926A9C041BF4}" type="datetimeFigureOut">
              <a:rPr lang="en-CA" smtClean="0"/>
              <a:t>2025-08-14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CC0619-9DCA-6D67-DDB2-16DA20784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526E49-74A1-A42F-E775-68A35EA9A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E14F-1F7F-421F-9DEF-A7F1C25420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98542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2EF2-2F93-E12D-1C8E-0A5A7F326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471BFE-133D-EC50-538B-65C04E11A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54DCB2-815F-0369-21E6-E05283683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111-0DB2-4AC0-8AE3-926A9C041BF4}" type="datetimeFigureOut">
              <a:rPr lang="en-CA" smtClean="0"/>
              <a:t>2025-08-14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492571-C20A-2445-23AF-831CD82FE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54B36-02F1-6104-8C05-907893006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E14F-1F7F-421F-9DEF-A7F1C25420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4123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7EF2E-BE18-EA18-2D0C-09211E6E9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03ACC-7827-970E-9193-0DC1B57677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4E6DEE-860A-CA19-3DB3-BB13B4994E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CFB6BE-8FF8-3865-5312-ABB4D2C89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111-0DB2-4AC0-8AE3-926A9C041BF4}" type="datetimeFigureOut">
              <a:rPr lang="en-CA" smtClean="0"/>
              <a:t>2025-08-14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B54E7F-19F6-61B8-FC73-49A910C27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BB1BFA-F4B8-057A-19BF-2041AEE85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E14F-1F7F-421F-9DEF-A7F1C25420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561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4E342-4161-E55A-5EAB-AD4438E18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9DFB03-4B60-8623-E3D9-269B5FD0B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238C2A-88F1-6418-168F-7B57B9D0D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7B7801-A75A-CFF3-9054-F6A676CF9F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E885A0-3340-09DF-58C5-B7BF745587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489178-3667-EAEC-5685-747364B19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111-0DB2-4AC0-8AE3-926A9C041BF4}" type="datetimeFigureOut">
              <a:rPr lang="en-CA" smtClean="0"/>
              <a:t>2025-08-14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7EC71B-BF04-95C8-0E07-21F2D729F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D7B4CD-A7AB-DCB2-0165-7B0B7999D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E14F-1F7F-421F-9DEF-A7F1C25420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8763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F8D95-58B9-936D-8E5E-C34CFADC1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914473-1992-F24F-7418-77FDB08B5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111-0DB2-4AC0-8AE3-926A9C041BF4}" type="datetimeFigureOut">
              <a:rPr lang="en-CA" smtClean="0"/>
              <a:t>2025-08-14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7546AA-462F-DA0C-5124-37E331DFC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6E16CE-FE59-A965-BAF9-81BD197C6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E14F-1F7F-421F-9DEF-A7F1C25420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85656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CBAC2D-E163-CA8F-C2AE-30534695D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111-0DB2-4AC0-8AE3-926A9C041BF4}" type="datetimeFigureOut">
              <a:rPr lang="en-CA" smtClean="0"/>
              <a:t>2025-08-14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911CDC-497B-83AB-04F5-A1B4679BD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A4AF6F-4CA2-3D43-3E52-144B9C2C2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E14F-1F7F-421F-9DEF-A7F1C25420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324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134D2-D251-8734-33C9-931478316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EB8EF-3652-9301-6C62-1EE586C33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1BE312-3E9A-3C91-8B97-38A76584B6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6F86CF-E54F-DB2E-3DB6-2B9D17B2B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111-0DB2-4AC0-8AE3-926A9C041BF4}" type="datetimeFigureOut">
              <a:rPr lang="en-CA" smtClean="0"/>
              <a:t>2025-08-14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3DF03-633A-7299-773E-051C5B6A8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0D287B-4F25-0CC1-F0CF-84ADB8706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E14F-1F7F-421F-9DEF-A7F1C25420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4209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6FC47-4AE1-C134-983F-779725D43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F188C9-2CF0-F564-5C92-B9FECF4B46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1C2AFE-C228-3A1F-E9E7-0A54E147A3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F4D557-1673-4A30-0713-5ED719F81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3111-0DB2-4AC0-8AE3-926A9C041BF4}" type="datetimeFigureOut">
              <a:rPr lang="en-CA" smtClean="0"/>
              <a:t>2025-08-14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E8378E-4929-0D63-C67F-42840E362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82A957-0D6B-40A3-A584-B76D1996C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E14F-1F7F-421F-9DEF-A7F1C25420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2347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3E453D-609A-8A46-ACA2-4CB2AE246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3C7080-D69C-0CDD-3C35-3F69EEB3C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958FA1-641E-5392-A6C7-A0A7D52E30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843111-0DB2-4AC0-8AE3-926A9C041BF4}" type="datetimeFigureOut">
              <a:rPr lang="en-CA" smtClean="0"/>
              <a:t>2025-08-14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53A406-8BF9-8456-16A8-EF6A5E4610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85B50-2DFB-08D7-A5A3-1AF30623C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31E14F-1F7F-421F-9DEF-A7F1C25420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2967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7C98A213-5994-475E-B327-DC6EC27FB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161156-E5D8-DD07-A3EB-42A69E8B6D5A}"/>
              </a:ext>
            </a:extLst>
          </p:cNvPr>
          <p:cNvSpPr txBox="1"/>
          <p:nvPr/>
        </p:nvSpPr>
        <p:spPr>
          <a:xfrm>
            <a:off x="638881" y="670218"/>
            <a:ext cx="10909640" cy="1065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600" dirty="0">
                <a:latin typeface="+mj-lt"/>
                <a:ea typeface="+mj-ea"/>
                <a:cs typeface="+mj-cs"/>
              </a:rPr>
              <a:t>Check out the Ethics Centre’s new series!</a:t>
            </a:r>
          </a:p>
        </p:txBody>
      </p:sp>
      <p:sp>
        <p:nvSpPr>
          <p:cNvPr id="54" name="sketch line">
            <a:extLst>
              <a:ext uri="{FF2B5EF4-FFF2-40B4-BE49-F238E27FC236}">
                <a16:creationId xmlns:a16="http://schemas.microsoft.com/office/drawing/2014/main" id="{4B030A0D-0DAD-4A99-89BB-419527D6A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89376" y="1800088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qr code on a white background&#10;&#10;AI-generated content may be incorrect.">
            <a:extLst>
              <a:ext uri="{FF2B5EF4-FFF2-40B4-BE49-F238E27FC236}">
                <a16:creationId xmlns:a16="http://schemas.microsoft.com/office/drawing/2014/main" id="{DBC81BEB-6178-DA3A-169F-82AF72BCAD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881" y="2348771"/>
            <a:ext cx="3600041" cy="3600041"/>
          </a:xfrm>
          <a:prstGeom prst="rect">
            <a:avLst/>
          </a:prstGeom>
        </p:spPr>
      </p:pic>
      <p:pic>
        <p:nvPicPr>
          <p:cNvPr id="14" name="Picture 13" descr="A blue logo with text&#10;&#10;AI-generated content may be incorrect.">
            <a:extLst>
              <a:ext uri="{FF2B5EF4-FFF2-40B4-BE49-F238E27FC236}">
                <a16:creationId xmlns:a16="http://schemas.microsoft.com/office/drawing/2014/main" id="{8F14A535-28BA-2F30-F2DA-D7BE785763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37" b="37439"/>
          <a:stretch>
            <a:fillRect/>
          </a:stretch>
        </p:blipFill>
        <p:spPr>
          <a:xfrm>
            <a:off x="4672773" y="2195219"/>
            <a:ext cx="6560611" cy="2844406"/>
          </a:xfrm>
          <a:prstGeom prst="rect">
            <a:avLst/>
          </a:prstGeom>
        </p:spPr>
      </p:pic>
      <p:pic>
        <p:nvPicPr>
          <p:cNvPr id="11" name="Picture 10" descr="A blue and black logo&#10;&#10;AI-generated content may be incorrect.">
            <a:extLst>
              <a:ext uri="{FF2B5EF4-FFF2-40B4-BE49-F238E27FC236}">
                <a16:creationId xmlns:a16="http://schemas.microsoft.com/office/drawing/2014/main" id="{81F48B5E-E87C-CD9D-37EB-EBB92A7FD4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345" y="5334198"/>
            <a:ext cx="4585039" cy="1226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67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8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Aimee Patterson</dc:creator>
  <cp:lastModifiedBy>Aimee Patterson</cp:lastModifiedBy>
  <cp:revision>1</cp:revision>
  <dcterms:created xsi:type="dcterms:W3CDTF">2025-08-13T19:35:33Z</dcterms:created>
  <dcterms:modified xsi:type="dcterms:W3CDTF">2025-08-14T18:49:18Z</dcterms:modified>
</cp:coreProperties>
</file>