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D9CE63-F611-49C3-B06B-EC9312A5F7BE}" v="4" dt="2025-08-18T19:35:31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273DE-7B27-DF88-1BC9-292D2D1B4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40C4-5630-9EED-5412-4589AE966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A2EBC-E0CF-A0B2-0B15-B1DC9E2A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21271-27E3-60F5-BC66-D8CD1138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FC7FD-D234-1F60-98EF-1F956949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554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F33C6-4AFC-8787-5C08-C9581CEE2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B3180A-F17C-5910-B1DB-0BC00270F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223DA-B328-4B67-1C92-C7C99D0E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A04A1-131E-8F2B-8C3C-DC6A0F9DD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C663D-EB77-8CED-7B49-F933848E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971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18180A-678F-F0EC-976A-EA034AF442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9EF49-C072-5A71-3DED-B3B07408B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4AD0E-6E4C-DBAF-6C11-64AB3589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75628-7848-8E7D-E9EE-E86E24467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C707A-8C06-AA2D-AFE6-8145C1AE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927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5F4B-68AB-B22C-F925-8C344D15E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6DB08-51C1-B226-CC4F-D585F1838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89B08-1058-7669-708F-F0C0433B1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C0619-9DCA-6D67-DDB2-16DA2078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26E49-74A1-A42F-E775-68A35EA9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854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2EF2-2F93-E12D-1C8E-0A5A7F326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71BFE-133D-EC50-538B-65C04E11A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4DCB2-815F-0369-21E6-E0528368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92571-C20A-2445-23AF-831CD82F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54B36-02F1-6104-8C05-907893006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412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7EF2E-BE18-EA18-2D0C-09211E6E9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03ACC-7827-970E-9193-0DC1B5767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E6DEE-860A-CA19-3DB3-BB13B4994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FB6BE-8FF8-3865-5312-ABB4D2C8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54E7F-19F6-61B8-FC73-49A910C2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B1BFA-F4B8-057A-19BF-2041AEE85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61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4E342-4161-E55A-5EAB-AD4438E1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DFB03-4B60-8623-E3D9-269B5FD0B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38C2A-88F1-6418-168F-7B57B9D0D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B7801-A75A-CFF3-9054-F6A676CF9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E885A0-3340-09DF-58C5-B7BF74558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489178-3667-EAEC-5685-747364B1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7EC71B-BF04-95C8-0E07-21F2D729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7B4CD-A7AB-DCB2-0165-7B0B7999D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876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8D95-58B9-936D-8E5E-C34CFADC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914473-1992-F24F-7418-77FDB08B5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546AA-462F-DA0C-5124-37E331DFC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6E16CE-FE59-A965-BAF9-81BD197C6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565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BAC2D-E163-CA8F-C2AE-30534695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911CDC-497B-83AB-04F5-A1B4679BD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A4AF6F-4CA2-3D43-3E52-144B9C2C2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3240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34D2-D251-8734-33C9-931478316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EB8EF-3652-9301-6C62-1EE586C33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BE312-3E9A-3C91-8B97-38A76584B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F86CF-E54F-DB2E-3DB6-2B9D17B2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3DF03-633A-7299-773E-051C5B6A8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87B-4F25-0CC1-F0CF-84ADB870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420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6FC47-4AE1-C134-983F-779725D4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F188C9-2CF0-F564-5C92-B9FECF4B4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1C2AFE-C228-3A1F-E9E7-0A54E147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4D557-1673-4A30-0713-5ED719F81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8378E-4929-0D63-C67F-42840E36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2A957-0D6B-40A3-A584-B76D1996C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234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E453D-609A-8A46-ACA2-4CB2AE246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C7080-D69C-0CDD-3C35-3F69EEB3C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58FA1-641E-5392-A6C7-A0A7D52E30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43111-0DB2-4AC0-8AE3-926A9C041BF4}" type="datetimeFigureOut">
              <a:rPr lang="en-CA" smtClean="0"/>
              <a:t>2025-09-24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3A406-8BF9-8456-16A8-EF6A5E461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85B50-2DFB-08D7-A5A3-1AF30623C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1E14F-1F7F-421F-9DEF-A7F1C25420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96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7C98A213-5994-475E-B327-DC6EC27FB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161156-E5D8-DD07-A3EB-42A69E8B6D5A}"/>
              </a:ext>
            </a:extLst>
          </p:cNvPr>
          <p:cNvSpPr txBox="1"/>
          <p:nvPr/>
        </p:nvSpPr>
        <p:spPr>
          <a:xfrm>
            <a:off x="638881" y="670218"/>
            <a:ext cx="10909640" cy="1065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4600" dirty="0">
                <a:latin typeface="+mj-lt"/>
                <a:ea typeface="+mj-ea"/>
                <a:cs typeface="+mj-cs"/>
              </a:rPr>
              <a:t>Découvrez la toute nouvelle publication du Centre d’éthique!</a:t>
            </a:r>
            <a:endParaRPr lang="en-US" sz="4600" dirty="0">
              <a:latin typeface="+mj-lt"/>
              <a:ea typeface="+mj-ea"/>
              <a:cs typeface="+mj-cs"/>
            </a:endParaRPr>
          </a:p>
        </p:txBody>
      </p:sp>
      <p:sp>
        <p:nvSpPr>
          <p:cNvPr id="54" name="sketch line">
            <a:extLst>
              <a:ext uri="{FF2B5EF4-FFF2-40B4-BE49-F238E27FC236}">
                <a16:creationId xmlns:a16="http://schemas.microsoft.com/office/drawing/2014/main" id="{4B030A0D-0DAD-4A99-89BB-419527D6A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9376" y="1800088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ue logo with a root system&#10;&#10;AI-generated content may be incorrect.">
            <a:extLst>
              <a:ext uri="{FF2B5EF4-FFF2-40B4-BE49-F238E27FC236}">
                <a16:creationId xmlns:a16="http://schemas.microsoft.com/office/drawing/2014/main" id="{AAFDA18F-AA9F-0B62-B7AE-EA0F76E90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484" y="2123368"/>
            <a:ext cx="7159375" cy="3057320"/>
          </a:xfrm>
          <a:prstGeom prst="rect">
            <a:avLst/>
          </a:prstGeom>
        </p:spPr>
      </p:pic>
      <p:pic>
        <p:nvPicPr>
          <p:cNvPr id="14" name="Picture 13" descr="A blue and white text on a black background&#10;&#10;AI-generated content may be incorrect.">
            <a:extLst>
              <a:ext uri="{FF2B5EF4-FFF2-40B4-BE49-F238E27FC236}">
                <a16:creationId xmlns:a16="http://schemas.microsoft.com/office/drawing/2014/main" id="{13306662-E504-0E25-5C16-4A1AC79C22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481" y="5438866"/>
            <a:ext cx="4585040" cy="1160955"/>
          </a:xfrm>
          <a:prstGeom prst="rect">
            <a:avLst/>
          </a:prstGeom>
        </p:spPr>
      </p:pic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660E58A4-026A-FFAB-3D67-DC27DCB581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1" t="35354" r="27606" b="35400"/>
          <a:stretch>
            <a:fillRect/>
          </a:stretch>
        </p:blipFill>
        <p:spPr>
          <a:xfrm>
            <a:off x="551946" y="2068193"/>
            <a:ext cx="3907538" cy="393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6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66752A9BB96D47ABFDB1FDBBE30376" ma:contentTypeVersion="11" ma:contentTypeDescription="Create a new document." ma:contentTypeScope="" ma:versionID="239c81fd381e1668ee711a52dc82e7fd">
  <xsd:schema xmlns:xsd="http://www.w3.org/2001/XMLSchema" xmlns:xs="http://www.w3.org/2001/XMLSchema" xmlns:p="http://schemas.microsoft.com/office/2006/metadata/properties" xmlns:ns2="591b64bd-d9fd-4c87-bee8-5b1281a9b9aa" xmlns:ns3="bd9adc82-bf37-4a9d-961a-57693ba5cfea" targetNamespace="http://schemas.microsoft.com/office/2006/metadata/properties" ma:root="true" ma:fieldsID="e05d8396a98ea0e79c0ab56966091308" ns2:_="" ns3:_="">
    <xsd:import namespace="591b64bd-d9fd-4c87-bee8-5b1281a9b9aa"/>
    <xsd:import namespace="bd9adc82-bf37-4a9d-961a-57693ba5cf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b64bd-d9fd-4c87-bee8-5b1281a9b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3e751a-39b4-4cf3-ba10-e7af97098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9adc82-bf37-4a9d-961a-57693ba5cfe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a6d65b-0a8e-4593-bbba-2720d807b438}" ma:internalName="TaxCatchAll" ma:showField="CatchAllData" ma:web="bd9adc82-bf37-4a9d-961a-57693ba5cf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9adc82-bf37-4a9d-961a-57693ba5cfea" xsi:nil="true"/>
    <lcf76f155ced4ddcb4097134ff3c332f xmlns="591b64bd-d9fd-4c87-bee8-5b1281a9b9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EB13E6-610B-449B-A669-C8556B2A98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1b64bd-d9fd-4c87-bee8-5b1281a9b9aa"/>
    <ds:schemaRef ds:uri="bd9adc82-bf37-4a9d-961a-57693ba5cf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4C47E6-4B11-409C-88FB-0C2DAF5634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65E0-ABC6-4740-B93A-F12325FCDECD}">
  <ds:schemaRefs>
    <ds:schemaRef ds:uri="http://schemas.microsoft.com/office/2006/metadata/properties"/>
    <ds:schemaRef ds:uri="http://schemas.microsoft.com/office/infopath/2007/PartnerControls"/>
    <ds:schemaRef ds:uri="bd9adc82-bf37-4a9d-961a-57693ba5cfea"/>
    <ds:schemaRef ds:uri="591b64bd-d9fd-4c87-bee8-5b1281a9b9a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Aimee Patterson</dc:creator>
  <cp:lastModifiedBy>Emily MacFarlane</cp:lastModifiedBy>
  <cp:revision>4</cp:revision>
  <dcterms:created xsi:type="dcterms:W3CDTF">2025-08-13T19:35:33Z</dcterms:created>
  <dcterms:modified xsi:type="dcterms:W3CDTF">2025-09-24T17:39:22Z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0x0101003166752A9BB96D47ABFDB1FDBBE30376</vt:lpwstr>
  </property>
</Properties>
</file>