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CD856E-E277-402D-B9A2-16304156B76E}" v="3" dt="2025-09-24T14:15:57.740"/>
    <p1510:client id="{F3C20862-2729-4A48-BE74-EFAA2EC1FA9D}" v="6" dt="2025-09-24T17:33:26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mee Patterson" userId="eb76302b-b053-4cb9-8933-29f0d32b4492" providerId="ADAL" clId="{F3C20862-2729-4A48-BE74-EFAA2EC1FA9D}"/>
    <pc:docChg chg="custSel modSld">
      <pc:chgData name="Aimee Patterson" userId="eb76302b-b053-4cb9-8933-29f0d32b4492" providerId="ADAL" clId="{F3C20862-2729-4A48-BE74-EFAA2EC1FA9D}" dt="2025-09-24T17:34:58.617" v="22" actId="1076"/>
      <pc:docMkLst>
        <pc:docMk/>
      </pc:docMkLst>
      <pc:sldChg chg="addSp delSp modSp mod">
        <pc:chgData name="Aimee Patterson" userId="eb76302b-b053-4cb9-8933-29f0d32b4492" providerId="ADAL" clId="{F3C20862-2729-4A48-BE74-EFAA2EC1FA9D}" dt="2025-09-24T17:34:58.617" v="22" actId="1076"/>
        <pc:sldMkLst>
          <pc:docMk/>
          <pc:sldMk cId="252967625" sldId="256"/>
        </pc:sldMkLst>
        <pc:spChg chg="add">
          <ac:chgData name="Aimee Patterson" userId="eb76302b-b053-4cb9-8933-29f0d32b4492" providerId="ADAL" clId="{F3C20862-2729-4A48-BE74-EFAA2EC1FA9D}" dt="2025-09-24T17:31:12.921" v="0"/>
          <ac:spMkLst>
            <pc:docMk/>
            <pc:sldMk cId="252967625" sldId="256"/>
            <ac:spMk id="2" creationId="{71E9286D-A9D0-8ABC-E404-C88AC13C6F23}"/>
          </ac:spMkLst>
        </pc:spChg>
        <pc:spChg chg="add mod">
          <ac:chgData name="Aimee Patterson" userId="eb76302b-b053-4cb9-8933-29f0d32b4492" providerId="ADAL" clId="{F3C20862-2729-4A48-BE74-EFAA2EC1FA9D}" dt="2025-09-24T17:31:25.918" v="2"/>
          <ac:spMkLst>
            <pc:docMk/>
            <pc:sldMk cId="252967625" sldId="256"/>
            <ac:spMk id="3" creationId="{835D69CB-8986-2EB3-06A3-8A2A3518D820}"/>
          </ac:spMkLst>
        </pc:spChg>
        <pc:spChg chg="add mod">
          <ac:chgData name="Aimee Patterson" userId="eb76302b-b053-4cb9-8933-29f0d32b4492" providerId="ADAL" clId="{F3C20862-2729-4A48-BE74-EFAA2EC1FA9D}" dt="2025-09-24T17:32:56.315" v="4"/>
          <ac:spMkLst>
            <pc:docMk/>
            <pc:sldMk cId="252967625" sldId="256"/>
            <ac:spMk id="4" creationId="{37B847BC-513D-2106-6197-AF079B485B7F}"/>
          </ac:spMkLst>
        </pc:spChg>
        <pc:picChg chg="del">
          <ac:chgData name="Aimee Patterson" userId="eb76302b-b053-4cb9-8933-29f0d32b4492" providerId="ADAL" clId="{F3C20862-2729-4A48-BE74-EFAA2EC1FA9D}" dt="2025-09-24T17:34:05.323" v="15" actId="21"/>
          <ac:picMkLst>
            <pc:docMk/>
            <pc:sldMk cId="252967625" sldId="256"/>
            <ac:picMk id="5" creationId="{DBC81BEB-6178-DA3A-169F-82AF72BCAD90}"/>
          </ac:picMkLst>
        </pc:picChg>
        <pc:picChg chg="mod">
          <ac:chgData name="Aimee Patterson" userId="eb76302b-b053-4cb9-8933-29f0d32b4492" providerId="ADAL" clId="{F3C20862-2729-4A48-BE74-EFAA2EC1FA9D}" dt="2025-09-24T17:34:52.925" v="21" actId="1076"/>
          <ac:picMkLst>
            <pc:docMk/>
            <pc:sldMk cId="252967625" sldId="256"/>
            <ac:picMk id="7" creationId="{2C8B7B11-BB0E-9C7D-6928-DBB98CD2A163}"/>
          </ac:picMkLst>
        </pc:picChg>
        <pc:picChg chg="add mod modCrop">
          <ac:chgData name="Aimee Patterson" userId="eb76302b-b053-4cb9-8933-29f0d32b4492" providerId="ADAL" clId="{F3C20862-2729-4A48-BE74-EFAA2EC1FA9D}" dt="2025-09-24T17:34:07.571" v="16" actId="1076"/>
          <ac:picMkLst>
            <pc:docMk/>
            <pc:sldMk cId="252967625" sldId="256"/>
            <ac:picMk id="8" creationId="{660E58A4-026A-FFAB-3D67-DC27DCB58116}"/>
          </ac:picMkLst>
        </pc:picChg>
        <pc:picChg chg="mod">
          <ac:chgData name="Aimee Patterson" userId="eb76302b-b053-4cb9-8933-29f0d32b4492" providerId="ADAL" clId="{F3C20862-2729-4A48-BE74-EFAA2EC1FA9D}" dt="2025-09-24T17:34:58.617" v="22" actId="1076"/>
          <ac:picMkLst>
            <pc:docMk/>
            <pc:sldMk cId="252967625" sldId="256"/>
            <ac:picMk id="11" creationId="{81F48B5E-E87C-CD9D-37EB-EBB92A7FD4D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273DE-7B27-DF88-1BC9-292D2D1B4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40C4-5630-9EED-5412-4589AE966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A2EBC-E0CF-A0B2-0B15-B1DC9E2A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21271-27E3-60F5-BC66-D8CD1138A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FC7FD-D234-1F60-98EF-1F956949C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554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F33C6-4AFC-8787-5C08-C9581CEE2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3180A-F17C-5910-B1DB-0BC00270F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223DA-B328-4B67-1C92-C7C99D0E6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A04A1-131E-8F2B-8C3C-DC6A0F9D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C663D-EB77-8CED-7B49-F933848E0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97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18180A-678F-F0EC-976A-EA034AF44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9EF49-C072-5A71-3DED-B3B07408B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4AD0E-6E4C-DBAF-6C11-64AB3589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75628-7848-8E7D-E9EE-E86E2446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C707A-8C06-AA2D-AFE6-8145C1AE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927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5F4B-68AB-B22C-F925-8C344D15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DB08-51C1-B226-CC4F-D585F1838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89B08-1058-7669-708F-F0C0433B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C0619-9DCA-6D67-DDB2-16DA2078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26E49-74A1-A42F-E775-68A35EA9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854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2EF2-2F93-E12D-1C8E-0A5A7F32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71BFE-133D-EC50-538B-65C04E1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4DCB2-815F-0369-21E6-E0528368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92571-C20A-2445-23AF-831CD82FE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54B36-02F1-6104-8C05-907893006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12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7EF2E-BE18-EA18-2D0C-09211E6E9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03ACC-7827-970E-9193-0DC1B5767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E6DEE-860A-CA19-3DB3-BB13B4994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FB6BE-8FF8-3865-5312-ABB4D2C8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54E7F-19F6-61B8-FC73-49A910C2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B1BFA-F4B8-057A-19BF-2041AEE8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61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4E342-4161-E55A-5EAB-AD4438E1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DFB03-4B60-8623-E3D9-269B5FD0B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38C2A-88F1-6418-168F-7B57B9D0D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7B7801-A75A-CFF3-9054-F6A676CF9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E885A0-3340-09DF-58C5-B7BF74558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89178-3667-EAEC-5685-747364B1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7EC71B-BF04-95C8-0E07-21F2D729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7B4CD-A7AB-DCB2-0165-7B0B7999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76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F8D95-58B9-936D-8E5E-C34CFADC1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914473-1992-F24F-7418-77FDB08B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546AA-462F-DA0C-5124-37E331DF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E16CE-FE59-A965-BAF9-81BD197C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565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CBAC2D-E163-CA8F-C2AE-30534695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911CDC-497B-83AB-04F5-A1B4679BD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4AF6F-4CA2-3D43-3E52-144B9C2C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24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134D2-D251-8734-33C9-931478316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EB8EF-3652-9301-6C62-1EE586C33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BE312-3E9A-3C91-8B97-38A76584B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F86CF-E54F-DB2E-3DB6-2B9D17B2B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3DF03-633A-7299-773E-051C5B6A8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D287B-4F25-0CC1-F0CF-84ADB870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420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6FC47-4AE1-C134-983F-779725D4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188C9-2CF0-F564-5C92-B9FECF4B4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C2AFE-C228-3A1F-E9E7-0A54E147A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4D557-1673-4A30-0713-5ED719F81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8378E-4929-0D63-C67F-42840E362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2A957-0D6B-40A3-A584-B76D1996C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34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453D-609A-8A46-ACA2-4CB2AE24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C7080-D69C-0CDD-3C35-3F69EEB3C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58FA1-641E-5392-A6C7-A0A7D52E3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843111-0DB2-4AC0-8AE3-926A9C041BF4}" type="datetimeFigureOut">
              <a:rPr lang="en-CA" smtClean="0"/>
              <a:t>2025-09-24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3A406-8BF9-8456-16A8-EF6A5E461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85B50-2DFB-08D7-A5A3-1AF30623C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296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161156-E5D8-DD07-A3EB-42A69E8B6D5A}"/>
              </a:ext>
            </a:extLst>
          </p:cNvPr>
          <p:cNvSpPr txBox="1"/>
          <p:nvPr/>
        </p:nvSpPr>
        <p:spPr>
          <a:xfrm>
            <a:off x="638881" y="670218"/>
            <a:ext cx="10909640" cy="1065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dirty="0">
                <a:latin typeface="+mj-lt"/>
                <a:ea typeface="+mj-ea"/>
                <a:cs typeface="+mj-cs"/>
              </a:rPr>
              <a:t>Check out the Ethics Centre’s new series!</a:t>
            </a:r>
          </a:p>
        </p:txBody>
      </p:sp>
      <p:sp>
        <p:nvSpPr>
          <p:cNvPr id="54" name="sketch line">
            <a:extLst>
              <a:ext uri="{FF2B5EF4-FFF2-40B4-BE49-F238E27FC236}">
                <a16:creationId xmlns:a16="http://schemas.microsoft.com/office/drawing/2014/main" id="{4B030A0D-0DAD-4A99-89BB-419527D6A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376" y="1800088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ue logo with a root&#10;&#10;AI-generated content may be incorrect.">
            <a:extLst>
              <a:ext uri="{FF2B5EF4-FFF2-40B4-BE49-F238E27FC236}">
                <a16:creationId xmlns:a16="http://schemas.microsoft.com/office/drawing/2014/main" id="{2C8B7B11-BB0E-9C7D-6928-DBB98CD2A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588" y="2220428"/>
            <a:ext cx="6659880" cy="374618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1E9286D-A9D0-8ABC-E404-C88AC13C6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8" name="Picture 7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660E58A4-026A-FFAB-3D67-DC27DCB581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1" t="35354" r="27606" b="35400"/>
          <a:stretch>
            <a:fillRect/>
          </a:stretch>
        </p:blipFill>
        <p:spPr>
          <a:xfrm>
            <a:off x="1099905" y="2008765"/>
            <a:ext cx="3907538" cy="3938681"/>
          </a:xfrm>
          <a:prstGeom prst="rect">
            <a:avLst/>
          </a:prstGeom>
        </p:spPr>
      </p:pic>
      <p:pic>
        <p:nvPicPr>
          <p:cNvPr id="3" name="Picture 2" descr="A blue and white text on a black background&#10;&#10;AI-generated content may be incorrect.">
            <a:extLst>
              <a:ext uri="{FF2B5EF4-FFF2-40B4-BE49-F238E27FC236}">
                <a16:creationId xmlns:a16="http://schemas.microsoft.com/office/drawing/2014/main" id="{139C69FD-777B-63A6-CF8C-AC5E5FF56D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481" y="5438866"/>
            <a:ext cx="4585040" cy="116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Aimee Patterson</dc:creator>
  <cp:lastModifiedBy>Emily MacFarlane</cp:lastModifiedBy>
  <cp:revision>3</cp:revision>
  <dcterms:created xsi:type="dcterms:W3CDTF">2025-08-13T19:35:33Z</dcterms:created>
  <dcterms:modified xsi:type="dcterms:W3CDTF">2025-09-24T17:51:24Z</dcterms:modified>
</cp:coreProperties>
</file>