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59" r:id="rId3"/>
    <p:sldId id="256" r:id="rId4"/>
    <p:sldId id="271" r:id="rId5"/>
    <p:sldId id="264" r:id="rId6"/>
    <p:sldId id="265" r:id="rId7"/>
    <p:sldId id="266" r:id="rId8"/>
    <p:sldId id="267" r:id="rId9"/>
    <p:sldId id="268" r:id="rId10"/>
    <p:sldId id="270" r:id="rId11"/>
    <p:sldId id="274" r:id="rId12"/>
    <p:sldId id="275" r:id="rId13"/>
    <p:sldId id="272" r:id="rId14"/>
    <p:sldId id="273" r:id="rId15"/>
  </p:sldIdLst>
  <p:sldSz cx="12192000" cy="6858000"/>
  <p:notesSz cx="7026275" cy="93122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6" d="100"/>
          <a:sy n="86" d="100"/>
        </p:scale>
        <p:origin x="514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F0B5E4-6D59-7E9D-1E95-8CECC33699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EBD79F-898C-3B38-BE7B-527D958FBF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8B7FF4-66F4-3E25-D72E-0055AF307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E8718-189F-4FFF-9FC2-EDF07C5A7511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0140C5-B3B3-ED20-F6C4-A031003FD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C92158-B01A-A6BF-B1B5-42B756859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E8859-9E73-46D8-AEA5-2D17DB8A27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1844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63B0A8-E236-B6C3-1C5F-FE4D01CC67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E7E27D-1835-DCFB-53A7-272740DDAA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D14B89-B895-F365-1146-5B2622C130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E8718-189F-4FFF-9FC2-EDF07C5A7511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D0BE0D-CCCC-C6A5-3116-39803C558F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DC1099-C8B1-2E17-4176-951DEC82B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E8859-9E73-46D8-AEA5-2D17DB8A27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055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FD79A3E-8470-B44F-741F-3279DDE5E2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669D47-20EA-551B-7F20-A59B54D805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BB34C7-A346-FAC4-EC30-C5ABEE63B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E8718-189F-4FFF-9FC2-EDF07C5A7511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9BFF8D-DC28-1F5B-EFB1-F9E93CCDA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A93A6-A3AE-CD0C-DA9D-53905EC87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E8859-9E73-46D8-AEA5-2D17DB8A27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3435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5CB38D-10E3-0B17-232E-EFDF3DE858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0FF205-E7BB-1665-2A39-829196D9DF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37D217-96E0-9EB3-C061-A69B6CDCEE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E8718-189F-4FFF-9FC2-EDF07C5A7511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FF4190-1EF8-EDA3-2349-F916150A25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56A784-D628-4F82-0A5A-38CD9D6D9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E8859-9E73-46D8-AEA5-2D17DB8A27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8354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62C3E9-0001-A0FF-D244-711591BD2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B636B8-8B82-039A-F9FC-28279DD592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F1F5BF-FFF0-859A-B3E4-0160DF3A94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E8718-189F-4FFF-9FC2-EDF07C5A7511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39B082-CDAF-FAD0-B01E-D2468B73E5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866936-0EC8-82D1-5909-465F67B17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E8859-9E73-46D8-AEA5-2D17DB8A27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7773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C85D88-1C4B-CEE4-6737-4EBCB96B6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3307B8-F188-A593-BA8C-3B041869F1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8A7C5F-87C7-006C-B4B7-D128011D5A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4A5746-0D68-3E76-D321-106094CB03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E8718-189F-4FFF-9FC2-EDF07C5A7511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092DE6-581F-E508-34ED-5B8AE39EC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FC1B00-320B-9794-D187-4902017EC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E8859-9E73-46D8-AEA5-2D17DB8A27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348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118321-9386-A303-1872-F4026B0D3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DCD831-27D3-585D-EDE8-568997AF4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AD08EC-3742-7E6E-DD93-F2A4A8DEEC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E98706-D86A-643D-A382-166DC7E50D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21640C8-E705-543C-731E-96CE2DA549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ACDE56F-8B45-09CE-EEAA-680BA5B326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E8718-189F-4FFF-9FC2-EDF07C5A7511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64BA8C-14B8-EDE8-3D65-29464B01F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BC12C76-6AC4-C8C0-251E-E3D1FA8BE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E8859-9E73-46D8-AEA5-2D17DB8A27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3851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729A7D-E394-2E48-D6C8-8D7EA25C4B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B1D9A3-2AEE-B315-C90B-67F1D325E5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E8718-189F-4FFF-9FC2-EDF07C5A7511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F663F5-B8EC-1838-F5AA-27B78DE49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F6B995-4375-3472-74A2-74525F6EB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E8859-9E73-46D8-AEA5-2D17DB8A27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3943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CD09ABC-9A47-E65F-A842-C6AC745280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E8718-189F-4FFF-9FC2-EDF07C5A7511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E1A8EA-CF61-B765-98D7-9C39F00152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6D5F0D-93F4-2CF2-A25C-315B84765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E8859-9E73-46D8-AEA5-2D17DB8A27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7709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E8EFA1-5D19-EBEA-57E6-FF85A2845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170436-3868-361F-8B93-0F77FA817C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9F4A6C-229E-28B4-365E-04AAD6DC8A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D180A9-6948-4314-F527-335ADD46EE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E8718-189F-4FFF-9FC2-EDF07C5A7511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3E2966-2DE1-F2DA-A987-BCEF8EB11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B427FF-24C2-F066-8A9F-60F86751C8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E8859-9E73-46D8-AEA5-2D17DB8A27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7961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C6F901-0085-EB07-AEF4-276306EF37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827DB20-060C-B048-51EC-40C196C8464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990BE5-17D9-7EE4-CE5B-29F4A9FD35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13219C-D67E-9BB8-2411-F8769137AD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E8718-189F-4FFF-9FC2-EDF07C5A7511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5F95BC-A5F2-F2DA-1943-5AA1F26208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93DBFC-D22B-8B88-0091-5286D2616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E8859-9E73-46D8-AEA5-2D17DB8A27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3432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744494D-065C-EEE2-10A6-B129ECA92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C55A87-A0CC-90B1-B70D-865978F76A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2DC732-1333-7833-4B1F-4BC8E7EE44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EE8718-189F-4FFF-9FC2-EDF07C5A7511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83575D-4CFD-5917-3346-CF0A6FA597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57740D-6F60-F56D-A17F-B668F5C166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E8859-9E73-46D8-AEA5-2D17DB8A2760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picture containing sky, outdoor, day&#10;&#10;Description automatically generated">
            <a:extLst>
              <a:ext uri="{FF2B5EF4-FFF2-40B4-BE49-F238E27FC236}">
                <a16:creationId xmlns:a16="http://schemas.microsoft.com/office/drawing/2014/main" id="{EF11F39E-F393-0FF5-0B1E-A55FB268277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200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sky with clouds&#10;&#10;Description automatically generated">
            <a:extLst>
              <a:ext uri="{FF2B5EF4-FFF2-40B4-BE49-F238E27FC236}">
                <a16:creationId xmlns:a16="http://schemas.microsoft.com/office/drawing/2014/main" id="{CAA79347-F191-C422-9A17-2F8C738CAB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26C9CF19-5F5C-D916-99BD-C8492AD4AB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25C72F6-CD4B-C930-E8CC-AF7C210161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30310" y="5252936"/>
            <a:ext cx="1182727" cy="126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2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BC04DC2-CC33-80F0-FDC1-B4B65DA0B5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E8E007D-37B5-9A21-FDBC-AB441E9AF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en-US" sz="4100" b="1" dirty="0"/>
              <a:t>INSPIRE 2023 – </a:t>
            </a:r>
            <a:br>
              <a:rPr lang="en-US" sz="4100" b="1" dirty="0"/>
            </a:br>
            <a:r>
              <a:rPr lang="en-US" sz="4100" b="1" dirty="0"/>
              <a:t>Congress Highlights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A3E752-5008-9C39-623A-70E34171AC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903108" cy="37854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/>
              <a:t>Saturday, July 1, 2023</a:t>
            </a:r>
          </a:p>
          <a:p>
            <a:pPr marL="0" indent="0">
              <a:buNone/>
            </a:pPr>
            <a:endParaRPr lang="en-US" sz="2000" b="1" dirty="0"/>
          </a:p>
          <a:p>
            <a:r>
              <a:rPr lang="en-US" sz="2000" dirty="0"/>
              <a:t>Prayer Breakfast</a:t>
            </a:r>
          </a:p>
          <a:p>
            <a:r>
              <a:rPr lang="en-US" sz="2000" dirty="0"/>
              <a:t>Commissioning and Ordination Service at Massey Hall</a:t>
            </a:r>
          </a:p>
          <a:p>
            <a:r>
              <a:rPr lang="en-US" sz="2000" dirty="0"/>
              <a:t>Silver Star Luncheon</a:t>
            </a:r>
          </a:p>
          <a:p>
            <a:r>
              <a:rPr lang="en-US" sz="2000" dirty="0"/>
              <a:t>Canada Day Celebrations and Public Events</a:t>
            </a:r>
          </a:p>
          <a:p>
            <a:r>
              <a:rPr lang="en-US" sz="2000" dirty="0"/>
              <a:t>Candidates Reception</a:t>
            </a:r>
          </a:p>
          <a:p>
            <a:r>
              <a:rPr lang="en-US" sz="2000" dirty="0"/>
              <a:t>Inspire Celebration </a:t>
            </a:r>
          </a:p>
          <a:p>
            <a:r>
              <a:rPr lang="en-US" sz="2000" dirty="0"/>
              <a:t>Youth Concert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4979D5F-ED0C-D99D-2F06-F2D3D37EB7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144" r="4356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FF97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985D32E1-1151-8EEE-A20F-B4DB776155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98930" y="5351548"/>
            <a:ext cx="1182727" cy="126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585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BC04DC2-CC33-80F0-FDC1-B4B65DA0B5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E8E007D-37B5-9A21-FDBC-AB441E9AF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en-US" sz="4100" b="1" dirty="0"/>
              <a:t>INSPIRE 2023 – Conference &amp; Congress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A3E752-5008-9C39-623A-70E34171AC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254256"/>
            <a:ext cx="6903108" cy="39695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/>
              <a:t>Delegates</a:t>
            </a:r>
          </a:p>
          <a:p>
            <a:r>
              <a:rPr lang="en-US" sz="2000" dirty="0"/>
              <a:t>As a territorial congress, </a:t>
            </a:r>
            <a:r>
              <a:rPr lang="en-US" sz="2000" b="1" dirty="0"/>
              <a:t>all </a:t>
            </a:r>
            <a:r>
              <a:rPr lang="en-US" sz="2000" dirty="0"/>
              <a:t>officers are required to attend both the conference and congress.  </a:t>
            </a:r>
          </a:p>
          <a:p>
            <a:r>
              <a:rPr lang="en-US" sz="2000" dirty="0"/>
              <a:t>Officers with young children are invited to utilize the childcare allowances for congress childcare expenses. </a:t>
            </a:r>
          </a:p>
          <a:p>
            <a:r>
              <a:rPr lang="en-US" sz="2000" b="1" dirty="0"/>
              <a:t>All </a:t>
            </a:r>
            <a:r>
              <a:rPr lang="en-US" sz="2000" dirty="0"/>
              <a:t>social mission executive directors are required to attend the conference and they are encouraged to stay for congress.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Accommodation will be provided for all officers and conference attendees. Transportation, and meals not covered, will be a local ministry unit expense.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000" dirty="0">
              <a:solidFill>
                <a:prstClr val="black"/>
              </a:solidFill>
              <a:latin typeface="Calibri" panose="020F0502020204030204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endParaRPr lang="en-US" sz="2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4979D5F-ED0C-D99D-2F06-F2D3D37EB7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144" r="4356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FF97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985D32E1-1151-8EEE-A20F-B4DB776155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98930" y="5351548"/>
            <a:ext cx="1182727" cy="126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7860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BC04DC2-CC33-80F0-FDC1-B4B65DA0B5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E8E007D-37B5-9A21-FDBC-AB441E9AF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en-US" sz="4100" b="1" dirty="0"/>
              <a:t>INSPIRE 2023 – </a:t>
            </a:r>
            <a:br>
              <a:rPr lang="en-US" sz="4100" b="1" dirty="0"/>
            </a:br>
            <a:r>
              <a:rPr lang="en-US" sz="4100" b="1" dirty="0"/>
              <a:t>Congress Highlights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A3E752-5008-9C39-623A-70E34171AC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903108" cy="37854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/>
              <a:t>Registration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The INSPIRE registration site went “live” January 1, 2023.</a:t>
            </a:r>
          </a:p>
          <a:p>
            <a:r>
              <a:rPr lang="en-US" sz="2000" dirty="0"/>
              <a:t>Delegates can register for the conference and choose workshops and book accommodation.</a:t>
            </a:r>
          </a:p>
          <a:p>
            <a:r>
              <a:rPr lang="en-US" sz="2000" dirty="0"/>
              <a:t>Delegates are required to make their own travel arrangements. Travel arrangements will be </a:t>
            </a:r>
            <a:r>
              <a:rPr lang="en-US" sz="2000" dirty="0" err="1"/>
              <a:t>co-ordinated</a:t>
            </a:r>
            <a:r>
              <a:rPr lang="en-US" sz="2000" dirty="0"/>
              <a:t> by the congress committee for musical groups located outside of Ontario.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4979D5F-ED0C-D99D-2F06-F2D3D37EB7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144" r="4356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FF97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985D32E1-1151-8EEE-A20F-B4DB776155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98930" y="5351548"/>
            <a:ext cx="1182727" cy="126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7091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BC04DC2-CC33-80F0-FDC1-B4B65DA0B5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E8E007D-37B5-9A21-FDBC-AB441E9AF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en-US" sz="4100" b="1" dirty="0"/>
              <a:t>INSPIRE 2023 – </a:t>
            </a:r>
            <a:br>
              <a:rPr lang="en-US" sz="4100" b="1" dirty="0"/>
            </a:br>
            <a:r>
              <a:rPr lang="en-US" sz="4100" b="1" dirty="0"/>
              <a:t>Congress Highlights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A3E752-5008-9C39-623A-70E34171AC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903108" cy="37854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/>
              <a:t>Sunday, July 2, 2023</a:t>
            </a:r>
          </a:p>
          <a:p>
            <a:pPr marL="0" indent="0">
              <a:buNone/>
            </a:pPr>
            <a:endParaRPr lang="en-US" sz="1000" b="1" dirty="0"/>
          </a:p>
          <a:p>
            <a:r>
              <a:rPr lang="en-US" sz="2000" dirty="0"/>
              <a:t>Prayer Walk</a:t>
            </a:r>
          </a:p>
          <a:p>
            <a:pPr marL="0" indent="0">
              <a:buNone/>
            </a:pPr>
            <a:endParaRPr lang="en-US" sz="1000" dirty="0"/>
          </a:p>
          <a:p>
            <a:r>
              <a:rPr lang="en-US" sz="2000" dirty="0"/>
              <a:t>INSPIRE Holiness Meeting at Massey Hall</a:t>
            </a:r>
          </a:p>
          <a:p>
            <a:endParaRPr lang="en-US" sz="1000" dirty="0"/>
          </a:p>
          <a:p>
            <a:r>
              <a:rPr lang="en-US" sz="2000" dirty="0"/>
              <a:t>March in Toronto Downtown Core - Afternoon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FF97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985D32E1-1151-8EEE-A20F-B4DB776155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8930" y="5351548"/>
            <a:ext cx="1182727" cy="12680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4B57798-90AC-FDA4-F03F-93B879C85E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42907" y="-4668"/>
            <a:ext cx="5713498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99DE8E6-75AE-ABC8-972C-C8A579C9EF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4849" y="1638338"/>
            <a:ext cx="866268" cy="11235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44F822B-3CB2-39DF-8613-4FE19A1ED3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31083" y="3685835"/>
            <a:ext cx="865707" cy="11217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9732A3A-079A-E2CC-0743-4A7D6FCF7C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92855" y="3106290"/>
            <a:ext cx="865707" cy="11217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D66C937-5EA5-B618-1FA2-A150266B8B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1995" y="258289"/>
            <a:ext cx="865707" cy="112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1648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sky with clouds&#10;&#10;Description automatically generated">
            <a:extLst>
              <a:ext uri="{FF2B5EF4-FFF2-40B4-BE49-F238E27FC236}">
                <a16:creationId xmlns:a16="http://schemas.microsoft.com/office/drawing/2014/main" id="{CAA79347-F191-C422-9A17-2F8C738CAB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21A4DB68-8064-8C09-6AF2-D380D08FAB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9323" y="304101"/>
            <a:ext cx="4490684" cy="5811473"/>
          </a:xfrm>
          <a:prstGeom prst="rect">
            <a:avLst/>
          </a:prstGeom>
        </p:spPr>
      </p:pic>
      <p:pic>
        <p:nvPicPr>
          <p:cNvPr id="7" name="Picture 6" descr="Text, logo, company name&#10;&#10;Description automatically generated">
            <a:extLst>
              <a:ext uri="{FF2B5EF4-FFF2-40B4-BE49-F238E27FC236}">
                <a16:creationId xmlns:a16="http://schemas.microsoft.com/office/drawing/2014/main" id="{1313B982-19B3-2BE2-7405-186F292541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2170" y="5415838"/>
            <a:ext cx="1187355" cy="126445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7FE1944-497A-17A0-A940-5022375E99A2}"/>
              </a:ext>
            </a:extLst>
          </p:cNvPr>
          <p:cNvSpPr txBox="1">
            <a:spLocks/>
          </p:cNvSpPr>
          <p:nvPr/>
        </p:nvSpPr>
        <p:spPr>
          <a:xfrm>
            <a:off x="4078304" y="5541349"/>
            <a:ext cx="4035392" cy="168786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Canada and Bermuda Territory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2014F45-3C97-DBE9-104A-A68B45467A75}"/>
              </a:ext>
            </a:extLst>
          </p:cNvPr>
          <p:cNvSpPr txBox="1"/>
          <p:nvPr/>
        </p:nvSpPr>
        <p:spPr>
          <a:xfrm>
            <a:off x="7756634" y="1408386"/>
            <a:ext cx="35690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800" b="1" dirty="0">
                <a:solidFill>
                  <a:schemeClr val="bg1"/>
                </a:solidFill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43141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sky with clouds&#10;&#10;Description automatically generated">
            <a:extLst>
              <a:ext uri="{FF2B5EF4-FFF2-40B4-BE49-F238E27FC236}">
                <a16:creationId xmlns:a16="http://schemas.microsoft.com/office/drawing/2014/main" id="{CAA79347-F191-C422-9A17-2F8C738CAB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21A4DB68-8064-8C09-6AF2-D380D08FAB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9323" y="304101"/>
            <a:ext cx="4490684" cy="5811473"/>
          </a:xfrm>
          <a:prstGeom prst="rect">
            <a:avLst/>
          </a:prstGeom>
        </p:spPr>
      </p:pic>
      <p:pic>
        <p:nvPicPr>
          <p:cNvPr id="7" name="Picture 6" descr="Text, logo, company name&#10;&#10;Description automatically generated">
            <a:extLst>
              <a:ext uri="{FF2B5EF4-FFF2-40B4-BE49-F238E27FC236}">
                <a16:creationId xmlns:a16="http://schemas.microsoft.com/office/drawing/2014/main" id="{1313B982-19B3-2BE2-7405-186F292541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2170" y="5415838"/>
            <a:ext cx="1187355" cy="126445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7FE1944-497A-17A0-A940-5022375E99A2}"/>
              </a:ext>
            </a:extLst>
          </p:cNvPr>
          <p:cNvSpPr txBox="1">
            <a:spLocks/>
          </p:cNvSpPr>
          <p:nvPr/>
        </p:nvSpPr>
        <p:spPr>
          <a:xfrm>
            <a:off x="4078304" y="5541349"/>
            <a:ext cx="4035392" cy="168786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b="1" dirty="0">
                <a:solidFill>
                  <a:srgbClr val="C00000"/>
                </a:solidFill>
              </a:rPr>
              <a:t>Canada and Bermuda Territory</a:t>
            </a:r>
          </a:p>
        </p:txBody>
      </p:sp>
    </p:spTree>
    <p:extLst>
      <p:ext uri="{BB962C8B-B14F-4D97-AF65-F5344CB8AC3E}">
        <p14:creationId xmlns:p14="http://schemas.microsoft.com/office/powerpoint/2010/main" val="333850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70A1295-61BC-4214-AA3E-D39667302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E689B6-DC3C-D663-D140-66E7E89B08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4672" y="5116529"/>
            <a:ext cx="10592174" cy="1000655"/>
          </a:xfrm>
        </p:spPr>
        <p:txBody>
          <a:bodyPr anchor="t">
            <a:normAutofit/>
          </a:bodyPr>
          <a:lstStyle/>
          <a:p>
            <a:pPr algn="l"/>
            <a:r>
              <a:rPr lang="en-US" sz="3100" b="1" dirty="0">
                <a:solidFill>
                  <a:schemeClr val="tx2"/>
                </a:solidFill>
              </a:rPr>
              <a:t>INSPIRE 2023 – Venue for Conference </a:t>
            </a:r>
            <a:br>
              <a:rPr lang="en-US" sz="3100" b="1" dirty="0">
                <a:solidFill>
                  <a:schemeClr val="tx2"/>
                </a:solidFill>
              </a:rPr>
            </a:br>
            <a:r>
              <a:rPr lang="en-US" sz="3100" b="1" dirty="0">
                <a:solidFill>
                  <a:schemeClr val="tx2"/>
                </a:solidFill>
              </a:rPr>
              <a:t>Toronto Westin Harbour Castle Hotel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9DBA9E-9DC0-F91A-4648-73269B4C17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016" b="9832"/>
          <a:stretch/>
        </p:blipFill>
        <p:spPr>
          <a:xfrm>
            <a:off x="-1" y="10"/>
            <a:ext cx="12192001" cy="420144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0B139475-2B26-4CA9-9413-DE741E49F7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2941813"/>
            <a:ext cx="12188952" cy="1828800"/>
            <a:chOff x="-305" y="3144820"/>
            <a:chExt cx="9182100" cy="1551136"/>
          </a:xfrm>
        </p:grpSpPr>
        <p:sp useBgFill="1">
          <p:nvSpPr>
            <p:cNvPr id="12" name="Freeform: Shape 11">
              <a:extLst>
                <a:ext uri="{FF2B5EF4-FFF2-40B4-BE49-F238E27FC236}">
                  <a16:creationId xmlns:a16="http://schemas.microsoft.com/office/drawing/2014/main" id="{16C6BF63-6277-4C39-BE5D-3C341662CE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676854"/>
              <a:ext cx="9182100" cy="1019102"/>
            </a:xfrm>
            <a:custGeom>
              <a:avLst/>
              <a:gdLst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76731 w 9182100"/>
                <a:gd name="connsiteY15" fmla="*/ 286439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82100" h="1019102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EA3BAD9-C130-4A9C-9086-20D132A6CF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144820"/>
              <a:ext cx="9182100" cy="932744"/>
            </a:xfrm>
            <a:custGeom>
              <a:avLst/>
              <a:gdLst>
                <a:gd name="connsiteX0" fmla="*/ 9182100 w 9182100"/>
                <a:gd name="connsiteY0" fmla="*/ 396420 h 932744"/>
                <a:gd name="connsiteX1" fmla="*/ 9103805 w 9182100"/>
                <a:gd name="connsiteY1" fmla="*/ 392229 h 932744"/>
                <a:gd name="connsiteX2" fmla="*/ 8712422 w 9182100"/>
                <a:gd name="connsiteY2" fmla="*/ 359749 h 932744"/>
                <a:gd name="connsiteX3" fmla="*/ 8322755 w 9182100"/>
                <a:gd name="connsiteY3" fmla="*/ 313362 h 932744"/>
                <a:gd name="connsiteX4" fmla="*/ 8134826 w 9182100"/>
                <a:gd name="connsiteY4" fmla="*/ 283930 h 932744"/>
                <a:gd name="connsiteX5" fmla="*/ 8090916 w 9182100"/>
                <a:gd name="connsiteY5" fmla="*/ 275643 h 932744"/>
                <a:gd name="connsiteX6" fmla="*/ 8069485 w 9182100"/>
                <a:gd name="connsiteY6" fmla="*/ 271262 h 932744"/>
                <a:gd name="connsiteX7" fmla="*/ 8041862 w 9182100"/>
                <a:gd name="connsiteY7" fmla="*/ 266595 h 932744"/>
                <a:gd name="connsiteX8" fmla="*/ 7986903 w 9182100"/>
                <a:gd name="connsiteY8" fmla="*/ 257546 h 932744"/>
                <a:gd name="connsiteX9" fmla="*/ 7934230 w 9182100"/>
                <a:gd name="connsiteY9" fmla="*/ 249640 h 932744"/>
                <a:gd name="connsiteX10" fmla="*/ 7727537 w 9182100"/>
                <a:gd name="connsiteY10" fmla="*/ 221922 h 932744"/>
                <a:gd name="connsiteX11" fmla="*/ 7625239 w 9182100"/>
                <a:gd name="connsiteY11" fmla="*/ 209730 h 932744"/>
                <a:gd name="connsiteX12" fmla="*/ 7523227 w 9182100"/>
                <a:gd name="connsiteY12" fmla="*/ 198110 h 932744"/>
                <a:gd name="connsiteX13" fmla="*/ 7115651 w 9182100"/>
                <a:gd name="connsiteY13" fmla="*/ 158010 h 932744"/>
                <a:gd name="connsiteX14" fmla="*/ 6706839 w 9182100"/>
                <a:gd name="connsiteY14" fmla="*/ 126958 h 932744"/>
                <a:gd name="connsiteX15" fmla="*/ 6604064 w 9182100"/>
                <a:gd name="connsiteY15" fmla="*/ 120862 h 932744"/>
                <a:gd name="connsiteX16" fmla="*/ 6501003 w 9182100"/>
                <a:gd name="connsiteY16" fmla="*/ 115338 h 932744"/>
                <a:gd name="connsiteX17" fmla="*/ 6397467 w 9182100"/>
                <a:gd name="connsiteY17" fmla="*/ 110385 h 932744"/>
                <a:gd name="connsiteX18" fmla="*/ 6293168 w 9182100"/>
                <a:gd name="connsiteY18" fmla="*/ 106860 h 932744"/>
                <a:gd name="connsiteX19" fmla="*/ 6079712 w 9182100"/>
                <a:gd name="connsiteY19" fmla="*/ 103908 h 932744"/>
                <a:gd name="connsiteX20" fmla="*/ 6024563 w 9182100"/>
                <a:gd name="connsiteY20" fmla="*/ 104479 h 932744"/>
                <a:gd name="connsiteX21" fmla="*/ 5968080 w 9182100"/>
                <a:gd name="connsiteY21" fmla="*/ 106479 h 932744"/>
                <a:gd name="connsiteX22" fmla="*/ 5855875 w 9182100"/>
                <a:gd name="connsiteY22" fmla="*/ 113242 h 932744"/>
                <a:gd name="connsiteX23" fmla="*/ 5439251 w 9182100"/>
                <a:gd name="connsiteY23" fmla="*/ 160105 h 932744"/>
                <a:gd name="connsiteX24" fmla="*/ 5075396 w 9182100"/>
                <a:gd name="connsiteY24" fmla="*/ 186585 h 932744"/>
                <a:gd name="connsiteX25" fmla="*/ 4712780 w 9182100"/>
                <a:gd name="connsiteY25" fmla="*/ 171249 h 932744"/>
                <a:gd name="connsiteX26" fmla="*/ 4666679 w 9182100"/>
                <a:gd name="connsiteY26" fmla="*/ 166773 h 932744"/>
                <a:gd name="connsiteX27" fmla="*/ 4620292 w 9182100"/>
                <a:gd name="connsiteY27" fmla="*/ 161629 h 932744"/>
                <a:gd name="connsiteX28" fmla="*/ 4573810 w 9182100"/>
                <a:gd name="connsiteY28" fmla="*/ 156009 h 932744"/>
                <a:gd name="connsiteX29" fmla="*/ 4550569 w 9182100"/>
                <a:gd name="connsiteY29" fmla="*/ 153057 h 932744"/>
                <a:gd name="connsiteX30" fmla="*/ 4538948 w 9182100"/>
                <a:gd name="connsiteY30" fmla="*/ 151628 h 932744"/>
                <a:gd name="connsiteX31" fmla="*/ 4526566 w 9182100"/>
                <a:gd name="connsiteY31" fmla="*/ 149913 h 932744"/>
                <a:gd name="connsiteX32" fmla="*/ 4327779 w 9182100"/>
                <a:gd name="connsiteY32" fmla="*/ 122862 h 932744"/>
                <a:gd name="connsiteX33" fmla="*/ 3929729 w 9182100"/>
                <a:gd name="connsiteY33" fmla="*/ 68189 h 932744"/>
                <a:gd name="connsiteX34" fmla="*/ 3729133 w 9182100"/>
                <a:gd name="connsiteY34" fmla="*/ 41900 h 932744"/>
                <a:gd name="connsiteX35" fmla="*/ 3628930 w 9182100"/>
                <a:gd name="connsiteY35" fmla="*/ 28946 h 932744"/>
                <a:gd name="connsiteX36" fmla="*/ 3573399 w 9182100"/>
                <a:gd name="connsiteY36" fmla="*/ 22278 h 932744"/>
                <a:gd name="connsiteX37" fmla="*/ 3516916 w 9182100"/>
                <a:gd name="connsiteY37" fmla="*/ 16468 h 932744"/>
                <a:gd name="connsiteX38" fmla="*/ 3074670 w 9182100"/>
                <a:gd name="connsiteY38" fmla="*/ 752 h 932744"/>
                <a:gd name="connsiteX39" fmla="*/ 2858738 w 9182100"/>
                <a:gd name="connsiteY39" fmla="*/ 8753 h 932744"/>
                <a:gd name="connsiteX40" fmla="*/ 2645474 w 9182100"/>
                <a:gd name="connsiteY40" fmla="*/ 25326 h 932744"/>
                <a:gd name="connsiteX41" fmla="*/ 1810798 w 9182100"/>
                <a:gd name="connsiteY41" fmla="*/ 158010 h 932744"/>
                <a:gd name="connsiteX42" fmla="*/ 1602772 w 9182100"/>
                <a:gd name="connsiteY42" fmla="*/ 208111 h 932744"/>
                <a:gd name="connsiteX43" fmla="*/ 1548860 w 9182100"/>
                <a:gd name="connsiteY43" fmla="*/ 222780 h 932744"/>
                <a:gd name="connsiteX44" fmla="*/ 1501331 w 9182100"/>
                <a:gd name="connsiteY44" fmla="*/ 236115 h 932744"/>
                <a:gd name="connsiteX45" fmla="*/ 1411224 w 9182100"/>
                <a:gd name="connsiteY45" fmla="*/ 260880 h 932744"/>
                <a:gd name="connsiteX46" fmla="*/ 1050893 w 9182100"/>
                <a:gd name="connsiteY46" fmla="*/ 338032 h 932744"/>
                <a:gd name="connsiteX47" fmla="*/ 871252 w 9182100"/>
                <a:gd name="connsiteY47" fmla="*/ 360511 h 932744"/>
                <a:gd name="connsiteX48" fmla="*/ 781812 w 9182100"/>
                <a:gd name="connsiteY48" fmla="*/ 366512 h 932744"/>
                <a:gd name="connsiteX49" fmla="*/ 692563 w 9182100"/>
                <a:gd name="connsiteY49" fmla="*/ 369655 h 932744"/>
                <a:gd name="connsiteX50" fmla="*/ 515017 w 9182100"/>
                <a:gd name="connsiteY50" fmla="*/ 363940 h 932744"/>
                <a:gd name="connsiteX51" fmla="*/ 337661 w 9182100"/>
                <a:gd name="connsiteY51" fmla="*/ 341937 h 932744"/>
                <a:gd name="connsiteX52" fmla="*/ 156972 w 9182100"/>
                <a:gd name="connsiteY52" fmla="*/ 303456 h 932744"/>
                <a:gd name="connsiteX53" fmla="*/ 0 w 9182100"/>
                <a:gd name="connsiteY53" fmla="*/ 261642 h 932744"/>
                <a:gd name="connsiteX54" fmla="*/ 0 w 9182100"/>
                <a:gd name="connsiteY54" fmla="*/ 713412 h 932744"/>
                <a:gd name="connsiteX55" fmla="*/ 9144 w 9182100"/>
                <a:gd name="connsiteY55" fmla="*/ 717699 h 932744"/>
                <a:gd name="connsiteX56" fmla="*/ 213360 w 9182100"/>
                <a:gd name="connsiteY56" fmla="*/ 801042 h 932744"/>
                <a:gd name="connsiteX57" fmla="*/ 653510 w 9182100"/>
                <a:gd name="connsiteY57" fmla="*/ 908199 h 932744"/>
                <a:gd name="connsiteX58" fmla="*/ 1101947 w 9182100"/>
                <a:gd name="connsiteY58" fmla="*/ 930773 h 932744"/>
                <a:gd name="connsiteX59" fmla="*/ 1540002 w 9182100"/>
                <a:gd name="connsiteY59" fmla="*/ 889434 h 932744"/>
                <a:gd name="connsiteX60" fmla="*/ 1647158 w 9182100"/>
                <a:gd name="connsiteY60" fmla="*/ 871242 h 932744"/>
                <a:gd name="connsiteX61" fmla="*/ 1698117 w 9182100"/>
                <a:gd name="connsiteY61" fmla="*/ 862193 h 932744"/>
                <a:gd name="connsiteX62" fmla="*/ 1742789 w 9182100"/>
                <a:gd name="connsiteY62" fmla="*/ 854668 h 932744"/>
                <a:gd name="connsiteX63" fmla="*/ 1931003 w 9182100"/>
                <a:gd name="connsiteY63" fmla="*/ 826950 h 932744"/>
                <a:gd name="connsiteX64" fmla="*/ 2314861 w 9182100"/>
                <a:gd name="connsiteY64" fmla="*/ 783897 h 932744"/>
                <a:gd name="connsiteX65" fmla="*/ 2506885 w 9182100"/>
                <a:gd name="connsiteY65" fmla="*/ 768086 h 932744"/>
                <a:gd name="connsiteX66" fmla="*/ 2602611 w 9182100"/>
                <a:gd name="connsiteY66" fmla="*/ 762085 h 932744"/>
                <a:gd name="connsiteX67" fmla="*/ 2698052 w 9182100"/>
                <a:gd name="connsiteY67" fmla="*/ 756846 h 932744"/>
                <a:gd name="connsiteX68" fmla="*/ 2887980 w 9182100"/>
                <a:gd name="connsiteY68" fmla="*/ 750846 h 932744"/>
                <a:gd name="connsiteX69" fmla="*/ 3075813 w 9182100"/>
                <a:gd name="connsiteY69" fmla="*/ 750179 h 932744"/>
                <a:gd name="connsiteX70" fmla="*/ 3168587 w 9182100"/>
                <a:gd name="connsiteY70" fmla="*/ 752751 h 932744"/>
                <a:gd name="connsiteX71" fmla="*/ 3260408 w 9182100"/>
                <a:gd name="connsiteY71" fmla="*/ 756656 h 932744"/>
                <a:gd name="connsiteX72" fmla="*/ 3440049 w 9182100"/>
                <a:gd name="connsiteY72" fmla="*/ 771610 h 932744"/>
                <a:gd name="connsiteX73" fmla="*/ 3483864 w 9182100"/>
                <a:gd name="connsiteY73" fmla="*/ 776849 h 932744"/>
                <a:gd name="connsiteX74" fmla="*/ 3528536 w 9182100"/>
                <a:gd name="connsiteY74" fmla="*/ 782469 h 932744"/>
                <a:gd name="connsiteX75" fmla="*/ 3628549 w 9182100"/>
                <a:gd name="connsiteY75" fmla="*/ 796089 h 932744"/>
                <a:gd name="connsiteX76" fmla="*/ 3828574 w 9182100"/>
                <a:gd name="connsiteY76" fmla="*/ 823140 h 932744"/>
                <a:gd name="connsiteX77" fmla="*/ 4231196 w 9182100"/>
                <a:gd name="connsiteY77" fmla="*/ 874099 h 932744"/>
                <a:gd name="connsiteX78" fmla="*/ 4433126 w 9182100"/>
                <a:gd name="connsiteY78" fmla="*/ 897435 h 932744"/>
                <a:gd name="connsiteX79" fmla="*/ 4485990 w 9182100"/>
                <a:gd name="connsiteY79" fmla="*/ 903246 h 932744"/>
                <a:gd name="connsiteX80" fmla="*/ 4539806 w 9182100"/>
                <a:gd name="connsiteY80" fmla="*/ 908961 h 932744"/>
                <a:gd name="connsiteX81" fmla="*/ 4593908 w 9182100"/>
                <a:gd name="connsiteY81" fmla="*/ 914199 h 932744"/>
                <a:gd name="connsiteX82" fmla="*/ 4648296 w 9182100"/>
                <a:gd name="connsiteY82" fmla="*/ 918771 h 932744"/>
                <a:gd name="connsiteX83" fmla="*/ 5092446 w 9182100"/>
                <a:gd name="connsiteY83" fmla="*/ 931154 h 932744"/>
                <a:gd name="connsiteX84" fmla="*/ 5533168 w 9182100"/>
                <a:gd name="connsiteY84" fmla="*/ 891816 h 932744"/>
                <a:gd name="connsiteX85" fmla="*/ 5918169 w 9182100"/>
                <a:gd name="connsiteY85" fmla="*/ 840666 h 932744"/>
                <a:gd name="connsiteX86" fmla="*/ 6007323 w 9182100"/>
                <a:gd name="connsiteY86" fmla="*/ 833237 h 932744"/>
                <a:gd name="connsiteX87" fmla="*/ 6051709 w 9182100"/>
                <a:gd name="connsiteY87" fmla="*/ 830570 h 932744"/>
                <a:gd name="connsiteX88" fmla="*/ 6097429 w 9182100"/>
                <a:gd name="connsiteY88" fmla="*/ 828379 h 932744"/>
                <a:gd name="connsiteX89" fmla="*/ 6287834 w 9182100"/>
                <a:gd name="connsiteY89" fmla="*/ 822569 h 932744"/>
                <a:gd name="connsiteX90" fmla="*/ 6681597 w 9182100"/>
                <a:gd name="connsiteY90" fmla="*/ 821235 h 932744"/>
                <a:gd name="connsiteX91" fmla="*/ 7079647 w 9182100"/>
                <a:gd name="connsiteY91" fmla="*/ 826569 h 932744"/>
                <a:gd name="connsiteX92" fmla="*/ 7478173 w 9182100"/>
                <a:gd name="connsiteY92" fmla="*/ 836094 h 932744"/>
                <a:gd name="connsiteX93" fmla="*/ 7871937 w 9182100"/>
                <a:gd name="connsiteY93" fmla="*/ 851430 h 932744"/>
                <a:gd name="connsiteX94" fmla="*/ 7919657 w 9182100"/>
                <a:gd name="connsiteY94" fmla="*/ 854097 h 932744"/>
                <a:gd name="connsiteX95" fmla="*/ 7964901 w 9182100"/>
                <a:gd name="connsiteY95" fmla="*/ 857240 h 932744"/>
                <a:gd name="connsiteX96" fmla="*/ 8015955 w 9182100"/>
                <a:gd name="connsiteY96" fmla="*/ 861050 h 932744"/>
                <a:gd name="connsiteX97" fmla="*/ 8072247 w 9182100"/>
                <a:gd name="connsiteY97" fmla="*/ 864384 h 932744"/>
                <a:gd name="connsiteX98" fmla="*/ 8286750 w 9182100"/>
                <a:gd name="connsiteY98" fmla="*/ 868384 h 932744"/>
                <a:gd name="connsiteX99" fmla="*/ 8704040 w 9182100"/>
                <a:gd name="connsiteY99" fmla="*/ 853716 h 932744"/>
                <a:gd name="connsiteX100" fmla="*/ 9120188 w 9182100"/>
                <a:gd name="connsiteY100" fmla="*/ 814092 h 932744"/>
                <a:gd name="connsiteX101" fmla="*/ 9181909 w 9182100"/>
                <a:gd name="connsiteY101" fmla="*/ 805519 h 932744"/>
                <a:gd name="connsiteX102" fmla="*/ 9181909 w 9182100"/>
                <a:gd name="connsiteY102" fmla="*/ 396420 h 93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2587D38B-9E07-4A8B-B285-5FEBF6A60D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580789"/>
              <a:ext cx="9182100" cy="544245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5EF4DD4B-217B-4346-A2B8-4327936399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324550"/>
              <a:ext cx="9182100" cy="765639"/>
            </a:xfrm>
            <a:custGeom>
              <a:avLst/>
              <a:gdLst>
                <a:gd name="connsiteX0" fmla="*/ 9182100 w 9182100"/>
                <a:gd name="connsiteY0" fmla="*/ 351088 h 765639"/>
                <a:gd name="connsiteX1" fmla="*/ 9178480 w 9182100"/>
                <a:gd name="connsiteY1" fmla="*/ 350993 h 765639"/>
                <a:gd name="connsiteX2" fmla="*/ 8783955 w 9182100"/>
                <a:gd name="connsiteY2" fmla="*/ 327561 h 765639"/>
                <a:gd name="connsiteX3" fmla="*/ 8390763 w 9182100"/>
                <a:gd name="connsiteY3" fmla="*/ 288795 h 765639"/>
                <a:gd name="connsiteX4" fmla="*/ 8199502 w 9182100"/>
                <a:gd name="connsiteY4" fmla="*/ 262601 h 765639"/>
                <a:gd name="connsiteX5" fmla="*/ 8153972 w 9182100"/>
                <a:gd name="connsiteY5" fmla="*/ 254886 h 765639"/>
                <a:gd name="connsiteX6" fmla="*/ 8131588 w 9182100"/>
                <a:gd name="connsiteY6" fmla="*/ 250790 h 765639"/>
                <a:gd name="connsiteX7" fmla="*/ 8104632 w 9182100"/>
                <a:gd name="connsiteY7" fmla="*/ 246504 h 765639"/>
                <a:gd name="connsiteX8" fmla="*/ 8050911 w 9182100"/>
                <a:gd name="connsiteY8" fmla="*/ 238217 h 765639"/>
                <a:gd name="connsiteX9" fmla="*/ 7998810 w 9182100"/>
                <a:gd name="connsiteY9" fmla="*/ 230978 h 765639"/>
                <a:gd name="connsiteX10" fmla="*/ 7589902 w 9182100"/>
                <a:gd name="connsiteY10" fmla="*/ 183925 h 765639"/>
                <a:gd name="connsiteX11" fmla="*/ 7183469 w 9182100"/>
                <a:gd name="connsiteY11" fmla="*/ 147634 h 765639"/>
                <a:gd name="connsiteX12" fmla="*/ 6775990 w 9182100"/>
                <a:gd name="connsiteY12" fmla="*/ 119821 h 765639"/>
                <a:gd name="connsiteX13" fmla="*/ 6364795 w 9182100"/>
                <a:gd name="connsiteY13" fmla="*/ 102391 h 765639"/>
                <a:gd name="connsiteX14" fmla="*/ 6154293 w 9182100"/>
                <a:gd name="connsiteY14" fmla="*/ 100581 h 765639"/>
                <a:gd name="connsiteX15" fmla="*/ 6100287 w 9182100"/>
                <a:gd name="connsiteY15" fmla="*/ 101343 h 765639"/>
                <a:gd name="connsiteX16" fmla="*/ 6045327 w 9182100"/>
                <a:gd name="connsiteY16" fmla="*/ 103438 h 765639"/>
                <a:gd name="connsiteX17" fmla="*/ 5935980 w 9182100"/>
                <a:gd name="connsiteY17" fmla="*/ 110296 h 765639"/>
                <a:gd name="connsiteX18" fmla="*/ 5523357 w 9182100"/>
                <a:gd name="connsiteY18" fmla="*/ 157635 h 765639"/>
                <a:gd name="connsiteX19" fmla="*/ 5149882 w 9182100"/>
                <a:gd name="connsiteY19" fmla="*/ 185639 h 765639"/>
                <a:gd name="connsiteX20" fmla="*/ 4777073 w 9182100"/>
                <a:gd name="connsiteY20" fmla="*/ 170685 h 765639"/>
                <a:gd name="connsiteX21" fmla="*/ 4729925 w 9182100"/>
                <a:gd name="connsiteY21" fmla="*/ 166208 h 765639"/>
                <a:gd name="connsiteX22" fmla="*/ 4682585 w 9182100"/>
                <a:gd name="connsiteY22" fmla="*/ 161064 h 765639"/>
                <a:gd name="connsiteX23" fmla="*/ 4635151 w 9182100"/>
                <a:gd name="connsiteY23" fmla="*/ 155445 h 765639"/>
                <a:gd name="connsiteX24" fmla="*/ 4611434 w 9182100"/>
                <a:gd name="connsiteY24" fmla="*/ 152492 h 765639"/>
                <a:gd name="connsiteX25" fmla="*/ 4587145 w 9182100"/>
                <a:gd name="connsiteY25" fmla="*/ 149349 h 765639"/>
                <a:gd name="connsiteX26" fmla="*/ 4387977 w 9182100"/>
                <a:gd name="connsiteY26" fmla="*/ 122774 h 765639"/>
                <a:gd name="connsiteX27" fmla="*/ 3989356 w 9182100"/>
                <a:gd name="connsiteY27" fmla="*/ 68577 h 765639"/>
                <a:gd name="connsiteX28" fmla="*/ 3789140 w 9182100"/>
                <a:gd name="connsiteY28" fmla="*/ 42192 h 765639"/>
                <a:gd name="connsiteX29" fmla="*/ 3689033 w 9182100"/>
                <a:gd name="connsiteY29" fmla="*/ 29143 h 765639"/>
                <a:gd name="connsiteX30" fmla="*/ 3634835 w 9182100"/>
                <a:gd name="connsiteY30" fmla="*/ 22571 h 765639"/>
                <a:gd name="connsiteX31" fmla="*/ 3579876 w 9182100"/>
                <a:gd name="connsiteY31" fmla="*/ 16856 h 765639"/>
                <a:gd name="connsiteX32" fmla="*/ 3147441 w 9182100"/>
                <a:gd name="connsiteY32" fmla="*/ 473 h 765639"/>
                <a:gd name="connsiteX33" fmla="*/ 2724722 w 9182100"/>
                <a:gd name="connsiteY33" fmla="*/ 22857 h 765639"/>
                <a:gd name="connsiteX34" fmla="*/ 1898428 w 9182100"/>
                <a:gd name="connsiteY34" fmla="*/ 147730 h 765639"/>
                <a:gd name="connsiteX35" fmla="*/ 1692878 w 9182100"/>
                <a:gd name="connsiteY35" fmla="*/ 195069 h 765639"/>
                <a:gd name="connsiteX36" fmla="*/ 1640205 w 9182100"/>
                <a:gd name="connsiteY36" fmla="*/ 208785 h 765639"/>
                <a:gd name="connsiteX37" fmla="*/ 1592294 w 9182100"/>
                <a:gd name="connsiteY37" fmla="*/ 221643 h 765639"/>
                <a:gd name="connsiteX38" fmla="*/ 1500092 w 9182100"/>
                <a:gd name="connsiteY38" fmla="*/ 245551 h 765639"/>
                <a:gd name="connsiteX39" fmla="*/ 1130046 w 9182100"/>
                <a:gd name="connsiteY39" fmla="*/ 318227 h 765639"/>
                <a:gd name="connsiteX40" fmla="*/ 944880 w 9182100"/>
                <a:gd name="connsiteY40" fmla="*/ 337658 h 765639"/>
                <a:gd name="connsiteX41" fmla="*/ 852583 w 9182100"/>
                <a:gd name="connsiteY41" fmla="*/ 341944 h 765639"/>
                <a:gd name="connsiteX42" fmla="*/ 760476 w 9182100"/>
                <a:gd name="connsiteY42" fmla="*/ 343087 h 765639"/>
                <a:gd name="connsiteX43" fmla="*/ 577215 w 9182100"/>
                <a:gd name="connsiteY43" fmla="*/ 332800 h 765639"/>
                <a:gd name="connsiteX44" fmla="*/ 394907 w 9182100"/>
                <a:gd name="connsiteY44" fmla="*/ 305463 h 765639"/>
                <a:gd name="connsiteX45" fmla="*/ 211265 w 9182100"/>
                <a:gd name="connsiteY45" fmla="*/ 261363 h 765639"/>
                <a:gd name="connsiteX46" fmla="*/ 17526 w 9182100"/>
                <a:gd name="connsiteY46" fmla="*/ 204880 h 765639"/>
                <a:gd name="connsiteX47" fmla="*/ 0 w 9182100"/>
                <a:gd name="connsiteY47" fmla="*/ 199927 h 765639"/>
                <a:gd name="connsiteX48" fmla="*/ 0 w 9182100"/>
                <a:gd name="connsiteY48" fmla="*/ 526920 h 765639"/>
                <a:gd name="connsiteX49" fmla="*/ 100298 w 9182100"/>
                <a:gd name="connsiteY49" fmla="*/ 571973 h 765639"/>
                <a:gd name="connsiteX50" fmla="*/ 301562 w 9182100"/>
                <a:gd name="connsiteY50" fmla="*/ 649697 h 765639"/>
                <a:gd name="connsiteX51" fmla="*/ 731044 w 9182100"/>
                <a:gd name="connsiteY51" fmla="*/ 746947 h 765639"/>
                <a:gd name="connsiteX52" fmla="*/ 1168241 w 9182100"/>
                <a:gd name="connsiteY52" fmla="*/ 762759 h 765639"/>
                <a:gd name="connsiteX53" fmla="*/ 1596581 w 9182100"/>
                <a:gd name="connsiteY53" fmla="*/ 716944 h 765639"/>
                <a:gd name="connsiteX54" fmla="*/ 1701641 w 9182100"/>
                <a:gd name="connsiteY54" fmla="*/ 697894 h 765639"/>
                <a:gd name="connsiteX55" fmla="*/ 1752124 w 9182100"/>
                <a:gd name="connsiteY55" fmla="*/ 688273 h 765639"/>
                <a:gd name="connsiteX56" fmla="*/ 1797939 w 9182100"/>
                <a:gd name="connsiteY56" fmla="*/ 679891 h 765639"/>
                <a:gd name="connsiteX57" fmla="*/ 1988630 w 9182100"/>
                <a:gd name="connsiteY57" fmla="*/ 649316 h 765639"/>
                <a:gd name="connsiteX58" fmla="*/ 2376297 w 9182100"/>
                <a:gd name="connsiteY58" fmla="*/ 601691 h 765639"/>
                <a:gd name="connsiteX59" fmla="*/ 2570416 w 9182100"/>
                <a:gd name="connsiteY59" fmla="*/ 584165 h 765639"/>
                <a:gd name="connsiteX60" fmla="*/ 2764155 w 9182100"/>
                <a:gd name="connsiteY60" fmla="*/ 571497 h 765639"/>
                <a:gd name="connsiteX61" fmla="*/ 2956941 w 9182100"/>
                <a:gd name="connsiteY61" fmla="*/ 564163 h 765639"/>
                <a:gd name="connsiteX62" fmla="*/ 3148298 w 9182100"/>
                <a:gd name="connsiteY62" fmla="*/ 562639 h 765639"/>
                <a:gd name="connsiteX63" fmla="*/ 3337274 w 9182100"/>
                <a:gd name="connsiteY63" fmla="*/ 568544 h 765639"/>
                <a:gd name="connsiteX64" fmla="*/ 3522345 w 9182100"/>
                <a:gd name="connsiteY64" fmla="*/ 583308 h 765639"/>
                <a:gd name="connsiteX65" fmla="*/ 3567779 w 9182100"/>
                <a:gd name="connsiteY65" fmla="*/ 588642 h 765639"/>
                <a:gd name="connsiteX66" fmla="*/ 3613785 w 9182100"/>
                <a:gd name="connsiteY66" fmla="*/ 594357 h 765639"/>
                <a:gd name="connsiteX67" fmla="*/ 3713798 w 9182100"/>
                <a:gd name="connsiteY67" fmla="*/ 607882 h 765639"/>
                <a:gd name="connsiteX68" fmla="*/ 3913823 w 9182100"/>
                <a:gd name="connsiteY68" fmla="*/ 634838 h 765639"/>
                <a:gd name="connsiteX69" fmla="*/ 4315873 w 9182100"/>
                <a:gd name="connsiteY69" fmla="*/ 686273 h 765639"/>
                <a:gd name="connsiteX70" fmla="*/ 4517422 w 9182100"/>
                <a:gd name="connsiteY70" fmla="*/ 710086 h 765639"/>
                <a:gd name="connsiteX71" fmla="*/ 4728972 w 9182100"/>
                <a:gd name="connsiteY71" fmla="*/ 731422 h 765639"/>
                <a:gd name="connsiteX72" fmla="*/ 5162931 w 9182100"/>
                <a:gd name="connsiteY72" fmla="*/ 744185 h 765639"/>
                <a:gd name="connsiteX73" fmla="*/ 5594033 w 9182100"/>
                <a:gd name="connsiteY73" fmla="*/ 706466 h 765639"/>
                <a:gd name="connsiteX74" fmla="*/ 5982939 w 9182100"/>
                <a:gd name="connsiteY74" fmla="*/ 655793 h 765639"/>
                <a:gd name="connsiteX75" fmla="*/ 6075045 w 9182100"/>
                <a:gd name="connsiteY75" fmla="*/ 648459 h 765639"/>
                <a:gd name="connsiteX76" fmla="*/ 6167819 w 9182100"/>
                <a:gd name="connsiteY76" fmla="*/ 643887 h 765639"/>
                <a:gd name="connsiteX77" fmla="*/ 6361081 w 9182100"/>
                <a:gd name="connsiteY77" fmla="*/ 639124 h 765639"/>
                <a:gd name="connsiteX78" fmla="*/ 6757321 w 9182100"/>
                <a:gd name="connsiteY78" fmla="*/ 640458 h 765639"/>
                <a:gd name="connsiteX79" fmla="*/ 7156704 w 9182100"/>
                <a:gd name="connsiteY79" fmla="*/ 649030 h 765639"/>
                <a:gd name="connsiteX80" fmla="*/ 7556373 w 9182100"/>
                <a:gd name="connsiteY80" fmla="*/ 662365 h 765639"/>
                <a:gd name="connsiteX81" fmla="*/ 7952328 w 9182100"/>
                <a:gd name="connsiteY81" fmla="*/ 682177 h 765639"/>
                <a:gd name="connsiteX82" fmla="*/ 8000714 w 9182100"/>
                <a:gd name="connsiteY82" fmla="*/ 685511 h 765639"/>
                <a:gd name="connsiteX83" fmla="*/ 8047196 w 9182100"/>
                <a:gd name="connsiteY83" fmla="*/ 689416 h 765639"/>
                <a:gd name="connsiteX84" fmla="*/ 8097965 w 9182100"/>
                <a:gd name="connsiteY84" fmla="*/ 693893 h 765639"/>
                <a:gd name="connsiteX85" fmla="*/ 8152733 w 9182100"/>
                <a:gd name="connsiteY85" fmla="*/ 697894 h 765639"/>
                <a:gd name="connsiteX86" fmla="*/ 8363903 w 9182100"/>
                <a:gd name="connsiteY86" fmla="*/ 705133 h 765639"/>
                <a:gd name="connsiteX87" fmla="*/ 8777764 w 9182100"/>
                <a:gd name="connsiteY87" fmla="*/ 698084 h 765639"/>
                <a:gd name="connsiteX88" fmla="*/ 9182005 w 9182100"/>
                <a:gd name="connsiteY88" fmla="*/ 668366 h 765639"/>
                <a:gd name="connsiteX89" fmla="*/ 9182005 w 9182100"/>
                <a:gd name="connsiteY89" fmla="*/ 351088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04C8AD2A-B9AC-C3BD-5624-BA3E3AE9E4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5" y="4812388"/>
            <a:ext cx="1007691" cy="1304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2735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870A1295-61BC-4214-AA3E-D39667302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E689B6-DC3C-D663-D140-66E7E89B08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4672" y="5116529"/>
            <a:ext cx="10592174" cy="1000655"/>
          </a:xfrm>
        </p:spPr>
        <p:txBody>
          <a:bodyPr anchor="t">
            <a:normAutofit/>
          </a:bodyPr>
          <a:lstStyle/>
          <a:p>
            <a:pPr algn="l"/>
            <a:r>
              <a:rPr lang="en-US" sz="3100" b="1" dirty="0">
                <a:solidFill>
                  <a:schemeClr val="tx2"/>
                </a:solidFill>
              </a:rPr>
              <a:t>INSPIRE 2023 – Venue for Congress</a:t>
            </a:r>
            <a:br>
              <a:rPr lang="en-US" sz="3100" b="1" dirty="0">
                <a:solidFill>
                  <a:schemeClr val="tx2"/>
                </a:solidFill>
              </a:rPr>
            </a:br>
            <a:r>
              <a:rPr lang="en-US" sz="3100" b="1" dirty="0">
                <a:solidFill>
                  <a:schemeClr val="tx2"/>
                </a:solidFill>
              </a:rPr>
              <a:t>Toronto Massey Hall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E38F4D-11EC-DF32-B547-A2E7A553D2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877" b="3892"/>
          <a:stretch/>
        </p:blipFill>
        <p:spPr>
          <a:xfrm>
            <a:off x="-1" y="10"/>
            <a:ext cx="12192001" cy="4201449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0B139475-2B26-4CA9-9413-DE741E49F7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2941813"/>
            <a:ext cx="12188952" cy="1828800"/>
            <a:chOff x="-305" y="3144820"/>
            <a:chExt cx="9182100" cy="1551136"/>
          </a:xfrm>
        </p:grpSpPr>
        <p:sp useBgFill="1">
          <p:nvSpPr>
            <p:cNvPr id="23" name="Freeform: Shape 22">
              <a:extLst>
                <a:ext uri="{FF2B5EF4-FFF2-40B4-BE49-F238E27FC236}">
                  <a16:creationId xmlns:a16="http://schemas.microsoft.com/office/drawing/2014/main" id="{16C6BF63-6277-4C39-BE5D-3C341662CE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676854"/>
              <a:ext cx="9182100" cy="1019102"/>
            </a:xfrm>
            <a:custGeom>
              <a:avLst/>
              <a:gdLst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76731 w 9182100"/>
                <a:gd name="connsiteY15" fmla="*/ 286439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82100" h="1019102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6EA3BAD9-C130-4A9C-9086-20D132A6CF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144820"/>
              <a:ext cx="9182100" cy="932744"/>
            </a:xfrm>
            <a:custGeom>
              <a:avLst/>
              <a:gdLst>
                <a:gd name="connsiteX0" fmla="*/ 9182100 w 9182100"/>
                <a:gd name="connsiteY0" fmla="*/ 396420 h 932744"/>
                <a:gd name="connsiteX1" fmla="*/ 9103805 w 9182100"/>
                <a:gd name="connsiteY1" fmla="*/ 392229 h 932744"/>
                <a:gd name="connsiteX2" fmla="*/ 8712422 w 9182100"/>
                <a:gd name="connsiteY2" fmla="*/ 359749 h 932744"/>
                <a:gd name="connsiteX3" fmla="*/ 8322755 w 9182100"/>
                <a:gd name="connsiteY3" fmla="*/ 313362 h 932744"/>
                <a:gd name="connsiteX4" fmla="*/ 8134826 w 9182100"/>
                <a:gd name="connsiteY4" fmla="*/ 283930 h 932744"/>
                <a:gd name="connsiteX5" fmla="*/ 8090916 w 9182100"/>
                <a:gd name="connsiteY5" fmla="*/ 275643 h 932744"/>
                <a:gd name="connsiteX6" fmla="*/ 8069485 w 9182100"/>
                <a:gd name="connsiteY6" fmla="*/ 271262 h 932744"/>
                <a:gd name="connsiteX7" fmla="*/ 8041862 w 9182100"/>
                <a:gd name="connsiteY7" fmla="*/ 266595 h 932744"/>
                <a:gd name="connsiteX8" fmla="*/ 7986903 w 9182100"/>
                <a:gd name="connsiteY8" fmla="*/ 257546 h 932744"/>
                <a:gd name="connsiteX9" fmla="*/ 7934230 w 9182100"/>
                <a:gd name="connsiteY9" fmla="*/ 249640 h 932744"/>
                <a:gd name="connsiteX10" fmla="*/ 7727537 w 9182100"/>
                <a:gd name="connsiteY10" fmla="*/ 221922 h 932744"/>
                <a:gd name="connsiteX11" fmla="*/ 7625239 w 9182100"/>
                <a:gd name="connsiteY11" fmla="*/ 209730 h 932744"/>
                <a:gd name="connsiteX12" fmla="*/ 7523227 w 9182100"/>
                <a:gd name="connsiteY12" fmla="*/ 198110 h 932744"/>
                <a:gd name="connsiteX13" fmla="*/ 7115651 w 9182100"/>
                <a:gd name="connsiteY13" fmla="*/ 158010 h 932744"/>
                <a:gd name="connsiteX14" fmla="*/ 6706839 w 9182100"/>
                <a:gd name="connsiteY14" fmla="*/ 126958 h 932744"/>
                <a:gd name="connsiteX15" fmla="*/ 6604064 w 9182100"/>
                <a:gd name="connsiteY15" fmla="*/ 120862 h 932744"/>
                <a:gd name="connsiteX16" fmla="*/ 6501003 w 9182100"/>
                <a:gd name="connsiteY16" fmla="*/ 115338 h 932744"/>
                <a:gd name="connsiteX17" fmla="*/ 6397467 w 9182100"/>
                <a:gd name="connsiteY17" fmla="*/ 110385 h 932744"/>
                <a:gd name="connsiteX18" fmla="*/ 6293168 w 9182100"/>
                <a:gd name="connsiteY18" fmla="*/ 106860 h 932744"/>
                <a:gd name="connsiteX19" fmla="*/ 6079712 w 9182100"/>
                <a:gd name="connsiteY19" fmla="*/ 103908 h 932744"/>
                <a:gd name="connsiteX20" fmla="*/ 6024563 w 9182100"/>
                <a:gd name="connsiteY20" fmla="*/ 104479 h 932744"/>
                <a:gd name="connsiteX21" fmla="*/ 5968080 w 9182100"/>
                <a:gd name="connsiteY21" fmla="*/ 106479 h 932744"/>
                <a:gd name="connsiteX22" fmla="*/ 5855875 w 9182100"/>
                <a:gd name="connsiteY22" fmla="*/ 113242 h 932744"/>
                <a:gd name="connsiteX23" fmla="*/ 5439251 w 9182100"/>
                <a:gd name="connsiteY23" fmla="*/ 160105 h 932744"/>
                <a:gd name="connsiteX24" fmla="*/ 5075396 w 9182100"/>
                <a:gd name="connsiteY24" fmla="*/ 186585 h 932744"/>
                <a:gd name="connsiteX25" fmla="*/ 4712780 w 9182100"/>
                <a:gd name="connsiteY25" fmla="*/ 171249 h 932744"/>
                <a:gd name="connsiteX26" fmla="*/ 4666679 w 9182100"/>
                <a:gd name="connsiteY26" fmla="*/ 166773 h 932744"/>
                <a:gd name="connsiteX27" fmla="*/ 4620292 w 9182100"/>
                <a:gd name="connsiteY27" fmla="*/ 161629 h 932744"/>
                <a:gd name="connsiteX28" fmla="*/ 4573810 w 9182100"/>
                <a:gd name="connsiteY28" fmla="*/ 156009 h 932744"/>
                <a:gd name="connsiteX29" fmla="*/ 4550569 w 9182100"/>
                <a:gd name="connsiteY29" fmla="*/ 153057 h 932744"/>
                <a:gd name="connsiteX30" fmla="*/ 4538948 w 9182100"/>
                <a:gd name="connsiteY30" fmla="*/ 151628 h 932744"/>
                <a:gd name="connsiteX31" fmla="*/ 4526566 w 9182100"/>
                <a:gd name="connsiteY31" fmla="*/ 149913 h 932744"/>
                <a:gd name="connsiteX32" fmla="*/ 4327779 w 9182100"/>
                <a:gd name="connsiteY32" fmla="*/ 122862 h 932744"/>
                <a:gd name="connsiteX33" fmla="*/ 3929729 w 9182100"/>
                <a:gd name="connsiteY33" fmla="*/ 68189 h 932744"/>
                <a:gd name="connsiteX34" fmla="*/ 3729133 w 9182100"/>
                <a:gd name="connsiteY34" fmla="*/ 41900 h 932744"/>
                <a:gd name="connsiteX35" fmla="*/ 3628930 w 9182100"/>
                <a:gd name="connsiteY35" fmla="*/ 28946 h 932744"/>
                <a:gd name="connsiteX36" fmla="*/ 3573399 w 9182100"/>
                <a:gd name="connsiteY36" fmla="*/ 22278 h 932744"/>
                <a:gd name="connsiteX37" fmla="*/ 3516916 w 9182100"/>
                <a:gd name="connsiteY37" fmla="*/ 16468 h 932744"/>
                <a:gd name="connsiteX38" fmla="*/ 3074670 w 9182100"/>
                <a:gd name="connsiteY38" fmla="*/ 752 h 932744"/>
                <a:gd name="connsiteX39" fmla="*/ 2858738 w 9182100"/>
                <a:gd name="connsiteY39" fmla="*/ 8753 h 932744"/>
                <a:gd name="connsiteX40" fmla="*/ 2645474 w 9182100"/>
                <a:gd name="connsiteY40" fmla="*/ 25326 h 932744"/>
                <a:gd name="connsiteX41" fmla="*/ 1810798 w 9182100"/>
                <a:gd name="connsiteY41" fmla="*/ 158010 h 932744"/>
                <a:gd name="connsiteX42" fmla="*/ 1602772 w 9182100"/>
                <a:gd name="connsiteY42" fmla="*/ 208111 h 932744"/>
                <a:gd name="connsiteX43" fmla="*/ 1548860 w 9182100"/>
                <a:gd name="connsiteY43" fmla="*/ 222780 h 932744"/>
                <a:gd name="connsiteX44" fmla="*/ 1501331 w 9182100"/>
                <a:gd name="connsiteY44" fmla="*/ 236115 h 932744"/>
                <a:gd name="connsiteX45" fmla="*/ 1411224 w 9182100"/>
                <a:gd name="connsiteY45" fmla="*/ 260880 h 932744"/>
                <a:gd name="connsiteX46" fmla="*/ 1050893 w 9182100"/>
                <a:gd name="connsiteY46" fmla="*/ 338032 h 932744"/>
                <a:gd name="connsiteX47" fmla="*/ 871252 w 9182100"/>
                <a:gd name="connsiteY47" fmla="*/ 360511 h 932744"/>
                <a:gd name="connsiteX48" fmla="*/ 781812 w 9182100"/>
                <a:gd name="connsiteY48" fmla="*/ 366512 h 932744"/>
                <a:gd name="connsiteX49" fmla="*/ 692563 w 9182100"/>
                <a:gd name="connsiteY49" fmla="*/ 369655 h 932744"/>
                <a:gd name="connsiteX50" fmla="*/ 515017 w 9182100"/>
                <a:gd name="connsiteY50" fmla="*/ 363940 h 932744"/>
                <a:gd name="connsiteX51" fmla="*/ 337661 w 9182100"/>
                <a:gd name="connsiteY51" fmla="*/ 341937 h 932744"/>
                <a:gd name="connsiteX52" fmla="*/ 156972 w 9182100"/>
                <a:gd name="connsiteY52" fmla="*/ 303456 h 932744"/>
                <a:gd name="connsiteX53" fmla="*/ 0 w 9182100"/>
                <a:gd name="connsiteY53" fmla="*/ 261642 h 932744"/>
                <a:gd name="connsiteX54" fmla="*/ 0 w 9182100"/>
                <a:gd name="connsiteY54" fmla="*/ 713412 h 932744"/>
                <a:gd name="connsiteX55" fmla="*/ 9144 w 9182100"/>
                <a:gd name="connsiteY55" fmla="*/ 717699 h 932744"/>
                <a:gd name="connsiteX56" fmla="*/ 213360 w 9182100"/>
                <a:gd name="connsiteY56" fmla="*/ 801042 h 932744"/>
                <a:gd name="connsiteX57" fmla="*/ 653510 w 9182100"/>
                <a:gd name="connsiteY57" fmla="*/ 908199 h 932744"/>
                <a:gd name="connsiteX58" fmla="*/ 1101947 w 9182100"/>
                <a:gd name="connsiteY58" fmla="*/ 930773 h 932744"/>
                <a:gd name="connsiteX59" fmla="*/ 1540002 w 9182100"/>
                <a:gd name="connsiteY59" fmla="*/ 889434 h 932744"/>
                <a:gd name="connsiteX60" fmla="*/ 1647158 w 9182100"/>
                <a:gd name="connsiteY60" fmla="*/ 871242 h 932744"/>
                <a:gd name="connsiteX61" fmla="*/ 1698117 w 9182100"/>
                <a:gd name="connsiteY61" fmla="*/ 862193 h 932744"/>
                <a:gd name="connsiteX62" fmla="*/ 1742789 w 9182100"/>
                <a:gd name="connsiteY62" fmla="*/ 854668 h 932744"/>
                <a:gd name="connsiteX63" fmla="*/ 1931003 w 9182100"/>
                <a:gd name="connsiteY63" fmla="*/ 826950 h 932744"/>
                <a:gd name="connsiteX64" fmla="*/ 2314861 w 9182100"/>
                <a:gd name="connsiteY64" fmla="*/ 783897 h 932744"/>
                <a:gd name="connsiteX65" fmla="*/ 2506885 w 9182100"/>
                <a:gd name="connsiteY65" fmla="*/ 768086 h 932744"/>
                <a:gd name="connsiteX66" fmla="*/ 2602611 w 9182100"/>
                <a:gd name="connsiteY66" fmla="*/ 762085 h 932744"/>
                <a:gd name="connsiteX67" fmla="*/ 2698052 w 9182100"/>
                <a:gd name="connsiteY67" fmla="*/ 756846 h 932744"/>
                <a:gd name="connsiteX68" fmla="*/ 2887980 w 9182100"/>
                <a:gd name="connsiteY68" fmla="*/ 750846 h 932744"/>
                <a:gd name="connsiteX69" fmla="*/ 3075813 w 9182100"/>
                <a:gd name="connsiteY69" fmla="*/ 750179 h 932744"/>
                <a:gd name="connsiteX70" fmla="*/ 3168587 w 9182100"/>
                <a:gd name="connsiteY70" fmla="*/ 752751 h 932744"/>
                <a:gd name="connsiteX71" fmla="*/ 3260408 w 9182100"/>
                <a:gd name="connsiteY71" fmla="*/ 756656 h 932744"/>
                <a:gd name="connsiteX72" fmla="*/ 3440049 w 9182100"/>
                <a:gd name="connsiteY72" fmla="*/ 771610 h 932744"/>
                <a:gd name="connsiteX73" fmla="*/ 3483864 w 9182100"/>
                <a:gd name="connsiteY73" fmla="*/ 776849 h 932744"/>
                <a:gd name="connsiteX74" fmla="*/ 3528536 w 9182100"/>
                <a:gd name="connsiteY74" fmla="*/ 782469 h 932744"/>
                <a:gd name="connsiteX75" fmla="*/ 3628549 w 9182100"/>
                <a:gd name="connsiteY75" fmla="*/ 796089 h 932744"/>
                <a:gd name="connsiteX76" fmla="*/ 3828574 w 9182100"/>
                <a:gd name="connsiteY76" fmla="*/ 823140 h 932744"/>
                <a:gd name="connsiteX77" fmla="*/ 4231196 w 9182100"/>
                <a:gd name="connsiteY77" fmla="*/ 874099 h 932744"/>
                <a:gd name="connsiteX78" fmla="*/ 4433126 w 9182100"/>
                <a:gd name="connsiteY78" fmla="*/ 897435 h 932744"/>
                <a:gd name="connsiteX79" fmla="*/ 4485990 w 9182100"/>
                <a:gd name="connsiteY79" fmla="*/ 903246 h 932744"/>
                <a:gd name="connsiteX80" fmla="*/ 4539806 w 9182100"/>
                <a:gd name="connsiteY80" fmla="*/ 908961 h 932744"/>
                <a:gd name="connsiteX81" fmla="*/ 4593908 w 9182100"/>
                <a:gd name="connsiteY81" fmla="*/ 914199 h 932744"/>
                <a:gd name="connsiteX82" fmla="*/ 4648296 w 9182100"/>
                <a:gd name="connsiteY82" fmla="*/ 918771 h 932744"/>
                <a:gd name="connsiteX83" fmla="*/ 5092446 w 9182100"/>
                <a:gd name="connsiteY83" fmla="*/ 931154 h 932744"/>
                <a:gd name="connsiteX84" fmla="*/ 5533168 w 9182100"/>
                <a:gd name="connsiteY84" fmla="*/ 891816 h 932744"/>
                <a:gd name="connsiteX85" fmla="*/ 5918169 w 9182100"/>
                <a:gd name="connsiteY85" fmla="*/ 840666 h 932744"/>
                <a:gd name="connsiteX86" fmla="*/ 6007323 w 9182100"/>
                <a:gd name="connsiteY86" fmla="*/ 833237 h 932744"/>
                <a:gd name="connsiteX87" fmla="*/ 6051709 w 9182100"/>
                <a:gd name="connsiteY87" fmla="*/ 830570 h 932744"/>
                <a:gd name="connsiteX88" fmla="*/ 6097429 w 9182100"/>
                <a:gd name="connsiteY88" fmla="*/ 828379 h 932744"/>
                <a:gd name="connsiteX89" fmla="*/ 6287834 w 9182100"/>
                <a:gd name="connsiteY89" fmla="*/ 822569 h 932744"/>
                <a:gd name="connsiteX90" fmla="*/ 6681597 w 9182100"/>
                <a:gd name="connsiteY90" fmla="*/ 821235 h 932744"/>
                <a:gd name="connsiteX91" fmla="*/ 7079647 w 9182100"/>
                <a:gd name="connsiteY91" fmla="*/ 826569 h 932744"/>
                <a:gd name="connsiteX92" fmla="*/ 7478173 w 9182100"/>
                <a:gd name="connsiteY92" fmla="*/ 836094 h 932744"/>
                <a:gd name="connsiteX93" fmla="*/ 7871937 w 9182100"/>
                <a:gd name="connsiteY93" fmla="*/ 851430 h 932744"/>
                <a:gd name="connsiteX94" fmla="*/ 7919657 w 9182100"/>
                <a:gd name="connsiteY94" fmla="*/ 854097 h 932744"/>
                <a:gd name="connsiteX95" fmla="*/ 7964901 w 9182100"/>
                <a:gd name="connsiteY95" fmla="*/ 857240 h 932744"/>
                <a:gd name="connsiteX96" fmla="*/ 8015955 w 9182100"/>
                <a:gd name="connsiteY96" fmla="*/ 861050 h 932744"/>
                <a:gd name="connsiteX97" fmla="*/ 8072247 w 9182100"/>
                <a:gd name="connsiteY97" fmla="*/ 864384 h 932744"/>
                <a:gd name="connsiteX98" fmla="*/ 8286750 w 9182100"/>
                <a:gd name="connsiteY98" fmla="*/ 868384 h 932744"/>
                <a:gd name="connsiteX99" fmla="*/ 8704040 w 9182100"/>
                <a:gd name="connsiteY99" fmla="*/ 853716 h 932744"/>
                <a:gd name="connsiteX100" fmla="*/ 9120188 w 9182100"/>
                <a:gd name="connsiteY100" fmla="*/ 814092 h 932744"/>
                <a:gd name="connsiteX101" fmla="*/ 9181909 w 9182100"/>
                <a:gd name="connsiteY101" fmla="*/ 805519 h 932744"/>
                <a:gd name="connsiteX102" fmla="*/ 9181909 w 9182100"/>
                <a:gd name="connsiteY102" fmla="*/ 396420 h 93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2587D38B-9E07-4A8B-B285-5FEBF6A60D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580789"/>
              <a:ext cx="9182100" cy="544245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5EF4DD4B-217B-4346-A2B8-4327936399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324550"/>
              <a:ext cx="9182100" cy="765639"/>
            </a:xfrm>
            <a:custGeom>
              <a:avLst/>
              <a:gdLst>
                <a:gd name="connsiteX0" fmla="*/ 9182100 w 9182100"/>
                <a:gd name="connsiteY0" fmla="*/ 351088 h 765639"/>
                <a:gd name="connsiteX1" fmla="*/ 9178480 w 9182100"/>
                <a:gd name="connsiteY1" fmla="*/ 350993 h 765639"/>
                <a:gd name="connsiteX2" fmla="*/ 8783955 w 9182100"/>
                <a:gd name="connsiteY2" fmla="*/ 327561 h 765639"/>
                <a:gd name="connsiteX3" fmla="*/ 8390763 w 9182100"/>
                <a:gd name="connsiteY3" fmla="*/ 288795 h 765639"/>
                <a:gd name="connsiteX4" fmla="*/ 8199502 w 9182100"/>
                <a:gd name="connsiteY4" fmla="*/ 262601 h 765639"/>
                <a:gd name="connsiteX5" fmla="*/ 8153972 w 9182100"/>
                <a:gd name="connsiteY5" fmla="*/ 254886 h 765639"/>
                <a:gd name="connsiteX6" fmla="*/ 8131588 w 9182100"/>
                <a:gd name="connsiteY6" fmla="*/ 250790 h 765639"/>
                <a:gd name="connsiteX7" fmla="*/ 8104632 w 9182100"/>
                <a:gd name="connsiteY7" fmla="*/ 246504 h 765639"/>
                <a:gd name="connsiteX8" fmla="*/ 8050911 w 9182100"/>
                <a:gd name="connsiteY8" fmla="*/ 238217 h 765639"/>
                <a:gd name="connsiteX9" fmla="*/ 7998810 w 9182100"/>
                <a:gd name="connsiteY9" fmla="*/ 230978 h 765639"/>
                <a:gd name="connsiteX10" fmla="*/ 7589902 w 9182100"/>
                <a:gd name="connsiteY10" fmla="*/ 183925 h 765639"/>
                <a:gd name="connsiteX11" fmla="*/ 7183469 w 9182100"/>
                <a:gd name="connsiteY11" fmla="*/ 147634 h 765639"/>
                <a:gd name="connsiteX12" fmla="*/ 6775990 w 9182100"/>
                <a:gd name="connsiteY12" fmla="*/ 119821 h 765639"/>
                <a:gd name="connsiteX13" fmla="*/ 6364795 w 9182100"/>
                <a:gd name="connsiteY13" fmla="*/ 102391 h 765639"/>
                <a:gd name="connsiteX14" fmla="*/ 6154293 w 9182100"/>
                <a:gd name="connsiteY14" fmla="*/ 100581 h 765639"/>
                <a:gd name="connsiteX15" fmla="*/ 6100287 w 9182100"/>
                <a:gd name="connsiteY15" fmla="*/ 101343 h 765639"/>
                <a:gd name="connsiteX16" fmla="*/ 6045327 w 9182100"/>
                <a:gd name="connsiteY16" fmla="*/ 103438 h 765639"/>
                <a:gd name="connsiteX17" fmla="*/ 5935980 w 9182100"/>
                <a:gd name="connsiteY17" fmla="*/ 110296 h 765639"/>
                <a:gd name="connsiteX18" fmla="*/ 5523357 w 9182100"/>
                <a:gd name="connsiteY18" fmla="*/ 157635 h 765639"/>
                <a:gd name="connsiteX19" fmla="*/ 5149882 w 9182100"/>
                <a:gd name="connsiteY19" fmla="*/ 185639 h 765639"/>
                <a:gd name="connsiteX20" fmla="*/ 4777073 w 9182100"/>
                <a:gd name="connsiteY20" fmla="*/ 170685 h 765639"/>
                <a:gd name="connsiteX21" fmla="*/ 4729925 w 9182100"/>
                <a:gd name="connsiteY21" fmla="*/ 166208 h 765639"/>
                <a:gd name="connsiteX22" fmla="*/ 4682585 w 9182100"/>
                <a:gd name="connsiteY22" fmla="*/ 161064 h 765639"/>
                <a:gd name="connsiteX23" fmla="*/ 4635151 w 9182100"/>
                <a:gd name="connsiteY23" fmla="*/ 155445 h 765639"/>
                <a:gd name="connsiteX24" fmla="*/ 4611434 w 9182100"/>
                <a:gd name="connsiteY24" fmla="*/ 152492 h 765639"/>
                <a:gd name="connsiteX25" fmla="*/ 4587145 w 9182100"/>
                <a:gd name="connsiteY25" fmla="*/ 149349 h 765639"/>
                <a:gd name="connsiteX26" fmla="*/ 4387977 w 9182100"/>
                <a:gd name="connsiteY26" fmla="*/ 122774 h 765639"/>
                <a:gd name="connsiteX27" fmla="*/ 3989356 w 9182100"/>
                <a:gd name="connsiteY27" fmla="*/ 68577 h 765639"/>
                <a:gd name="connsiteX28" fmla="*/ 3789140 w 9182100"/>
                <a:gd name="connsiteY28" fmla="*/ 42192 h 765639"/>
                <a:gd name="connsiteX29" fmla="*/ 3689033 w 9182100"/>
                <a:gd name="connsiteY29" fmla="*/ 29143 h 765639"/>
                <a:gd name="connsiteX30" fmla="*/ 3634835 w 9182100"/>
                <a:gd name="connsiteY30" fmla="*/ 22571 h 765639"/>
                <a:gd name="connsiteX31" fmla="*/ 3579876 w 9182100"/>
                <a:gd name="connsiteY31" fmla="*/ 16856 h 765639"/>
                <a:gd name="connsiteX32" fmla="*/ 3147441 w 9182100"/>
                <a:gd name="connsiteY32" fmla="*/ 473 h 765639"/>
                <a:gd name="connsiteX33" fmla="*/ 2724722 w 9182100"/>
                <a:gd name="connsiteY33" fmla="*/ 22857 h 765639"/>
                <a:gd name="connsiteX34" fmla="*/ 1898428 w 9182100"/>
                <a:gd name="connsiteY34" fmla="*/ 147730 h 765639"/>
                <a:gd name="connsiteX35" fmla="*/ 1692878 w 9182100"/>
                <a:gd name="connsiteY35" fmla="*/ 195069 h 765639"/>
                <a:gd name="connsiteX36" fmla="*/ 1640205 w 9182100"/>
                <a:gd name="connsiteY36" fmla="*/ 208785 h 765639"/>
                <a:gd name="connsiteX37" fmla="*/ 1592294 w 9182100"/>
                <a:gd name="connsiteY37" fmla="*/ 221643 h 765639"/>
                <a:gd name="connsiteX38" fmla="*/ 1500092 w 9182100"/>
                <a:gd name="connsiteY38" fmla="*/ 245551 h 765639"/>
                <a:gd name="connsiteX39" fmla="*/ 1130046 w 9182100"/>
                <a:gd name="connsiteY39" fmla="*/ 318227 h 765639"/>
                <a:gd name="connsiteX40" fmla="*/ 944880 w 9182100"/>
                <a:gd name="connsiteY40" fmla="*/ 337658 h 765639"/>
                <a:gd name="connsiteX41" fmla="*/ 852583 w 9182100"/>
                <a:gd name="connsiteY41" fmla="*/ 341944 h 765639"/>
                <a:gd name="connsiteX42" fmla="*/ 760476 w 9182100"/>
                <a:gd name="connsiteY42" fmla="*/ 343087 h 765639"/>
                <a:gd name="connsiteX43" fmla="*/ 577215 w 9182100"/>
                <a:gd name="connsiteY43" fmla="*/ 332800 h 765639"/>
                <a:gd name="connsiteX44" fmla="*/ 394907 w 9182100"/>
                <a:gd name="connsiteY44" fmla="*/ 305463 h 765639"/>
                <a:gd name="connsiteX45" fmla="*/ 211265 w 9182100"/>
                <a:gd name="connsiteY45" fmla="*/ 261363 h 765639"/>
                <a:gd name="connsiteX46" fmla="*/ 17526 w 9182100"/>
                <a:gd name="connsiteY46" fmla="*/ 204880 h 765639"/>
                <a:gd name="connsiteX47" fmla="*/ 0 w 9182100"/>
                <a:gd name="connsiteY47" fmla="*/ 199927 h 765639"/>
                <a:gd name="connsiteX48" fmla="*/ 0 w 9182100"/>
                <a:gd name="connsiteY48" fmla="*/ 526920 h 765639"/>
                <a:gd name="connsiteX49" fmla="*/ 100298 w 9182100"/>
                <a:gd name="connsiteY49" fmla="*/ 571973 h 765639"/>
                <a:gd name="connsiteX50" fmla="*/ 301562 w 9182100"/>
                <a:gd name="connsiteY50" fmla="*/ 649697 h 765639"/>
                <a:gd name="connsiteX51" fmla="*/ 731044 w 9182100"/>
                <a:gd name="connsiteY51" fmla="*/ 746947 h 765639"/>
                <a:gd name="connsiteX52" fmla="*/ 1168241 w 9182100"/>
                <a:gd name="connsiteY52" fmla="*/ 762759 h 765639"/>
                <a:gd name="connsiteX53" fmla="*/ 1596581 w 9182100"/>
                <a:gd name="connsiteY53" fmla="*/ 716944 h 765639"/>
                <a:gd name="connsiteX54" fmla="*/ 1701641 w 9182100"/>
                <a:gd name="connsiteY54" fmla="*/ 697894 h 765639"/>
                <a:gd name="connsiteX55" fmla="*/ 1752124 w 9182100"/>
                <a:gd name="connsiteY55" fmla="*/ 688273 h 765639"/>
                <a:gd name="connsiteX56" fmla="*/ 1797939 w 9182100"/>
                <a:gd name="connsiteY56" fmla="*/ 679891 h 765639"/>
                <a:gd name="connsiteX57" fmla="*/ 1988630 w 9182100"/>
                <a:gd name="connsiteY57" fmla="*/ 649316 h 765639"/>
                <a:gd name="connsiteX58" fmla="*/ 2376297 w 9182100"/>
                <a:gd name="connsiteY58" fmla="*/ 601691 h 765639"/>
                <a:gd name="connsiteX59" fmla="*/ 2570416 w 9182100"/>
                <a:gd name="connsiteY59" fmla="*/ 584165 h 765639"/>
                <a:gd name="connsiteX60" fmla="*/ 2764155 w 9182100"/>
                <a:gd name="connsiteY60" fmla="*/ 571497 h 765639"/>
                <a:gd name="connsiteX61" fmla="*/ 2956941 w 9182100"/>
                <a:gd name="connsiteY61" fmla="*/ 564163 h 765639"/>
                <a:gd name="connsiteX62" fmla="*/ 3148298 w 9182100"/>
                <a:gd name="connsiteY62" fmla="*/ 562639 h 765639"/>
                <a:gd name="connsiteX63" fmla="*/ 3337274 w 9182100"/>
                <a:gd name="connsiteY63" fmla="*/ 568544 h 765639"/>
                <a:gd name="connsiteX64" fmla="*/ 3522345 w 9182100"/>
                <a:gd name="connsiteY64" fmla="*/ 583308 h 765639"/>
                <a:gd name="connsiteX65" fmla="*/ 3567779 w 9182100"/>
                <a:gd name="connsiteY65" fmla="*/ 588642 h 765639"/>
                <a:gd name="connsiteX66" fmla="*/ 3613785 w 9182100"/>
                <a:gd name="connsiteY66" fmla="*/ 594357 h 765639"/>
                <a:gd name="connsiteX67" fmla="*/ 3713798 w 9182100"/>
                <a:gd name="connsiteY67" fmla="*/ 607882 h 765639"/>
                <a:gd name="connsiteX68" fmla="*/ 3913823 w 9182100"/>
                <a:gd name="connsiteY68" fmla="*/ 634838 h 765639"/>
                <a:gd name="connsiteX69" fmla="*/ 4315873 w 9182100"/>
                <a:gd name="connsiteY69" fmla="*/ 686273 h 765639"/>
                <a:gd name="connsiteX70" fmla="*/ 4517422 w 9182100"/>
                <a:gd name="connsiteY70" fmla="*/ 710086 h 765639"/>
                <a:gd name="connsiteX71" fmla="*/ 4728972 w 9182100"/>
                <a:gd name="connsiteY71" fmla="*/ 731422 h 765639"/>
                <a:gd name="connsiteX72" fmla="*/ 5162931 w 9182100"/>
                <a:gd name="connsiteY72" fmla="*/ 744185 h 765639"/>
                <a:gd name="connsiteX73" fmla="*/ 5594033 w 9182100"/>
                <a:gd name="connsiteY73" fmla="*/ 706466 h 765639"/>
                <a:gd name="connsiteX74" fmla="*/ 5982939 w 9182100"/>
                <a:gd name="connsiteY74" fmla="*/ 655793 h 765639"/>
                <a:gd name="connsiteX75" fmla="*/ 6075045 w 9182100"/>
                <a:gd name="connsiteY75" fmla="*/ 648459 h 765639"/>
                <a:gd name="connsiteX76" fmla="*/ 6167819 w 9182100"/>
                <a:gd name="connsiteY76" fmla="*/ 643887 h 765639"/>
                <a:gd name="connsiteX77" fmla="*/ 6361081 w 9182100"/>
                <a:gd name="connsiteY77" fmla="*/ 639124 h 765639"/>
                <a:gd name="connsiteX78" fmla="*/ 6757321 w 9182100"/>
                <a:gd name="connsiteY78" fmla="*/ 640458 h 765639"/>
                <a:gd name="connsiteX79" fmla="*/ 7156704 w 9182100"/>
                <a:gd name="connsiteY79" fmla="*/ 649030 h 765639"/>
                <a:gd name="connsiteX80" fmla="*/ 7556373 w 9182100"/>
                <a:gd name="connsiteY80" fmla="*/ 662365 h 765639"/>
                <a:gd name="connsiteX81" fmla="*/ 7952328 w 9182100"/>
                <a:gd name="connsiteY81" fmla="*/ 682177 h 765639"/>
                <a:gd name="connsiteX82" fmla="*/ 8000714 w 9182100"/>
                <a:gd name="connsiteY82" fmla="*/ 685511 h 765639"/>
                <a:gd name="connsiteX83" fmla="*/ 8047196 w 9182100"/>
                <a:gd name="connsiteY83" fmla="*/ 689416 h 765639"/>
                <a:gd name="connsiteX84" fmla="*/ 8097965 w 9182100"/>
                <a:gd name="connsiteY84" fmla="*/ 693893 h 765639"/>
                <a:gd name="connsiteX85" fmla="*/ 8152733 w 9182100"/>
                <a:gd name="connsiteY85" fmla="*/ 697894 h 765639"/>
                <a:gd name="connsiteX86" fmla="*/ 8363903 w 9182100"/>
                <a:gd name="connsiteY86" fmla="*/ 705133 h 765639"/>
                <a:gd name="connsiteX87" fmla="*/ 8777764 w 9182100"/>
                <a:gd name="connsiteY87" fmla="*/ 698084 h 765639"/>
                <a:gd name="connsiteX88" fmla="*/ 9182005 w 9182100"/>
                <a:gd name="connsiteY88" fmla="*/ 668366 h 765639"/>
                <a:gd name="connsiteX89" fmla="*/ 9182005 w 9182100"/>
                <a:gd name="connsiteY89" fmla="*/ 351088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AC31BC2A-B0E3-7866-4518-D6CB226552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3" y="4775278"/>
            <a:ext cx="1005927" cy="1304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146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E007D-37B5-9A21-FDBC-AB441E9AF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en-US" sz="4100" b="1" dirty="0"/>
              <a:t>INSPIRE 2023 – </a:t>
            </a:r>
            <a:br>
              <a:rPr lang="en-US" sz="4100" b="1" dirty="0"/>
            </a:br>
            <a:r>
              <a:rPr lang="en-US" sz="4100" b="1" dirty="0"/>
              <a:t>Conference Highlights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A3E752-5008-9C39-623A-70E34171AC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/>
              <a:t>Monday, June 26, 2023</a:t>
            </a:r>
          </a:p>
          <a:p>
            <a:r>
              <a:rPr lang="en-US" sz="2000" dirty="0"/>
              <a:t>INSPIRE Celebration Dinner with Territorial Leaders,</a:t>
            </a:r>
          </a:p>
          <a:p>
            <a:pPr marL="0" indent="0">
              <a:buNone/>
            </a:pPr>
            <a:r>
              <a:rPr lang="en-US" sz="2000" dirty="0"/>
              <a:t>     Commissioners Floyd and Tracey Tidd and Colonel Evie Diaz</a:t>
            </a:r>
          </a:p>
          <a:p>
            <a:r>
              <a:rPr lang="en-US" sz="2000" b="1" dirty="0"/>
              <a:t>Canadian Premier </a:t>
            </a:r>
            <a:r>
              <a:rPr lang="en-US" sz="2000" dirty="0"/>
              <a:t>of</a:t>
            </a:r>
          </a:p>
        </p:txBody>
      </p:sp>
      <p:pic>
        <p:nvPicPr>
          <p:cNvPr id="12" name="Picture 11" descr="A picture containing person, person, standing, dark&#10;&#10;Description automatically generated">
            <a:extLst>
              <a:ext uri="{FF2B5EF4-FFF2-40B4-BE49-F238E27FC236}">
                <a16:creationId xmlns:a16="http://schemas.microsoft.com/office/drawing/2014/main" id="{D5BF87FD-C55F-46D5-F27E-E7127BC755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8" r="2" b="2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912A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F9739974-54D2-5AAB-56E3-7A6233816A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3014" y="4068514"/>
            <a:ext cx="3865199" cy="265199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9F4C1-427C-8D80-4F47-984254EE10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86053" y="58287"/>
            <a:ext cx="1005927" cy="1304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3795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E007D-37B5-9A21-FDBC-AB441E9AF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en-US" sz="4100" b="1" dirty="0"/>
              <a:t>INSPIRE 2023 – </a:t>
            </a:r>
            <a:br>
              <a:rPr lang="en-US" sz="4100" b="1" dirty="0"/>
            </a:br>
            <a:r>
              <a:rPr lang="en-US" sz="4100" b="1" dirty="0"/>
              <a:t>Conference Highlights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A3E752-5008-9C39-623A-70E34171AC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000" b="1" dirty="0"/>
              <a:t>Tuesday, June 27 to Thursday, June 29, 2023</a:t>
            </a:r>
          </a:p>
          <a:p>
            <a:r>
              <a:rPr lang="en-US" sz="2000" dirty="0"/>
              <a:t>94 Workshops – Focus on Corps Mission</a:t>
            </a:r>
          </a:p>
          <a:p>
            <a:pPr marL="0" indent="0">
              <a:buNone/>
            </a:pPr>
            <a:endParaRPr lang="en-US" sz="1000" dirty="0"/>
          </a:p>
          <a:p>
            <a:r>
              <a:rPr lang="en-US" sz="2000" dirty="0"/>
              <a:t>Supporting Ministry Workshops</a:t>
            </a:r>
          </a:p>
          <a:p>
            <a:endParaRPr lang="en-US" sz="2000" dirty="0"/>
          </a:p>
          <a:p>
            <a:pPr>
              <a:buFont typeface="Wingdings" panose="05000000000000000000" pitchFamily="2" charset="2"/>
              <a:buChar char="q"/>
            </a:pPr>
            <a:r>
              <a:rPr lang="en-US" sz="2000" dirty="0"/>
              <a:t>	THQ Social Mission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000" dirty="0"/>
              <a:t>	Territorial Communications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000" dirty="0"/>
              <a:t>	MAGA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000" dirty="0"/>
              <a:t>	THQ Business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000" dirty="0"/>
              <a:t>	THQ Finance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000" dirty="0"/>
              <a:t>	International Development</a:t>
            </a:r>
          </a:p>
        </p:txBody>
      </p:sp>
      <p:pic>
        <p:nvPicPr>
          <p:cNvPr id="6" name="Picture 5" descr="People in a classroom">
            <a:extLst>
              <a:ext uri="{FF2B5EF4-FFF2-40B4-BE49-F238E27FC236}">
                <a16:creationId xmlns:a16="http://schemas.microsoft.com/office/drawing/2014/main" id="{1B3BA2B4-0F24-7C42-FA0F-5B763D3A52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06" r="27474" b="-1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solidFill>
            <a:srgbClr val="FFFFFF">
              <a:shade val="85000"/>
            </a:srgbClr>
          </a:solidFill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E8A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E6C70793-DC20-04A1-98EE-A248583BE6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52114" y="-23061"/>
            <a:ext cx="1005927" cy="1304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9035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E007D-37B5-9A21-FDBC-AB441E9AF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en-US" sz="4100" b="1" dirty="0"/>
              <a:t>INSPIRE 2023 – </a:t>
            </a:r>
            <a:br>
              <a:rPr lang="en-US" sz="4100" b="1" dirty="0"/>
            </a:br>
            <a:r>
              <a:rPr lang="en-US" sz="4100" b="1" dirty="0"/>
              <a:t>Conference Highlights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A3E752-5008-9C39-623A-70E34171AC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/>
              <a:t>Tuesday, June 27 to Thursday, June 29, 2023</a:t>
            </a:r>
          </a:p>
          <a:p>
            <a:pPr marL="0" indent="0">
              <a:buNone/>
            </a:pPr>
            <a:endParaRPr lang="en-US" sz="2000" b="1" dirty="0"/>
          </a:p>
          <a:p>
            <a:r>
              <a:rPr lang="en-US" sz="2000" dirty="0"/>
              <a:t>Plenary sessions with special guests:</a:t>
            </a:r>
          </a:p>
          <a:p>
            <a:endParaRPr lang="en-US" sz="2000" dirty="0"/>
          </a:p>
          <a:p>
            <a:pPr marL="1828800" lvl="4" indent="0">
              <a:buNone/>
            </a:pPr>
            <a:r>
              <a:rPr lang="en-US" sz="2400" dirty="0"/>
              <a:t>Commissioner Floyd J. Tidd</a:t>
            </a:r>
          </a:p>
          <a:p>
            <a:pPr marL="0" indent="0">
              <a:buNone/>
            </a:pPr>
            <a:r>
              <a:rPr lang="en-US" sz="2400" dirty="0"/>
              <a:t>		Reggie McNeal</a:t>
            </a:r>
          </a:p>
          <a:p>
            <a:pPr marL="0" indent="0">
              <a:buNone/>
            </a:pPr>
            <a:r>
              <a:rPr lang="en-US" sz="2400" dirty="0"/>
              <a:t>		Jeff Lockyer</a:t>
            </a:r>
          </a:p>
          <a:p>
            <a:pPr marL="0" indent="0">
              <a:buNone/>
            </a:pPr>
            <a:r>
              <a:rPr lang="en-US" sz="2400" dirty="0"/>
              <a:t>		Ann </a:t>
            </a:r>
            <a:r>
              <a:rPr lang="en-US" sz="2400" dirty="0" err="1"/>
              <a:t>Voskamp</a:t>
            </a:r>
            <a:endParaRPr lang="en-US" sz="2400" dirty="0"/>
          </a:p>
        </p:txBody>
      </p:sp>
      <p:pic>
        <p:nvPicPr>
          <p:cNvPr id="6" name="Picture 5" descr="People in a classroom">
            <a:extLst>
              <a:ext uri="{FF2B5EF4-FFF2-40B4-BE49-F238E27FC236}">
                <a16:creationId xmlns:a16="http://schemas.microsoft.com/office/drawing/2014/main" id="{1B3BA2B4-0F24-7C42-FA0F-5B763D3A52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06" r="27474" b="-1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solidFill>
            <a:srgbClr val="FFFFFF">
              <a:shade val="85000"/>
            </a:srgbClr>
          </a:solidFill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E8A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B8B2E4C1-4F24-7DF0-6A98-833EFD9960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86073" y="0"/>
            <a:ext cx="1005927" cy="1304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8074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E007D-37B5-9A21-FDBC-AB441E9AF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en-US" sz="4100" b="1" dirty="0"/>
              <a:t>INSPIRE 2023 – </a:t>
            </a:r>
            <a:br>
              <a:rPr lang="en-US" sz="4100" b="1" dirty="0"/>
            </a:br>
            <a:r>
              <a:rPr lang="en-US" sz="4100" b="1" dirty="0"/>
              <a:t>Conference Highlights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A3E752-5008-9C39-623A-70E34171AC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/>
              <a:t>Thursday, June 29, 2023</a:t>
            </a:r>
          </a:p>
          <a:p>
            <a:pPr marL="0" indent="0">
              <a:buNone/>
            </a:pPr>
            <a:endParaRPr lang="en-US" sz="2000" b="1" dirty="0"/>
          </a:p>
          <a:p>
            <a:r>
              <a:rPr lang="en-US" sz="2000" dirty="0"/>
              <a:t>Gala and Awards Dinner with special guests,</a:t>
            </a:r>
          </a:p>
          <a:p>
            <a:pPr marL="0" indent="0">
              <a:buNone/>
            </a:pPr>
            <a:r>
              <a:rPr lang="en-US" sz="2000" dirty="0"/>
              <a:t>     General Brian Peddle and Commissioner Rosalie Peddle</a:t>
            </a:r>
          </a:p>
        </p:txBody>
      </p:sp>
      <p:pic>
        <p:nvPicPr>
          <p:cNvPr id="5" name="Picture 4" descr="Two people smiling&#10;&#10;Description automatically generated with medium confidence">
            <a:extLst>
              <a:ext uri="{FF2B5EF4-FFF2-40B4-BE49-F238E27FC236}">
                <a16:creationId xmlns:a16="http://schemas.microsoft.com/office/drawing/2014/main" id="{FCCE3435-ECAC-6CF4-CF09-2388BF4C2C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63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CE7C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95297E34-AB5F-71F6-3086-616CD44492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86073" y="-32309"/>
            <a:ext cx="1005927" cy="1304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1528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BC04DC2-CC33-80F0-FDC1-B4B65DA0B5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E8E007D-37B5-9A21-FDBC-AB441E9AF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en-US" sz="4100" b="1" dirty="0"/>
              <a:t>INSPIRE 2023 – </a:t>
            </a:r>
            <a:br>
              <a:rPr lang="en-US" sz="4100" b="1" dirty="0"/>
            </a:br>
            <a:r>
              <a:rPr lang="en-US" sz="4100" b="1" dirty="0"/>
              <a:t>Congress Highlights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A3E752-5008-9C39-623A-70E34171AC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903108" cy="37854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/>
              <a:t>Friday, June 30, 2023</a:t>
            </a:r>
          </a:p>
          <a:p>
            <a:pPr marL="0" indent="0">
              <a:buNone/>
            </a:pPr>
            <a:endParaRPr lang="en-US" sz="1000" b="1" dirty="0"/>
          </a:p>
          <a:p>
            <a:r>
              <a:rPr lang="en-US" sz="2000" dirty="0"/>
              <a:t>Officers Councils and Luncheon with our International Leaders</a:t>
            </a:r>
          </a:p>
          <a:p>
            <a:pPr marL="0" indent="0">
              <a:buNone/>
            </a:pPr>
            <a:endParaRPr lang="en-US" sz="1000" dirty="0"/>
          </a:p>
          <a:p>
            <a:r>
              <a:rPr lang="en-US" sz="2000" dirty="0"/>
              <a:t>National Advisory Board Dinner</a:t>
            </a:r>
          </a:p>
          <a:p>
            <a:pPr marL="0" indent="0">
              <a:buNone/>
            </a:pPr>
            <a:endParaRPr lang="en-US" sz="1000" dirty="0"/>
          </a:p>
          <a:p>
            <a:r>
              <a:rPr lang="en-US" sz="2000" dirty="0"/>
              <a:t>Inspire Celebration Service at Massey Hall</a:t>
            </a:r>
          </a:p>
          <a:p>
            <a:pPr marL="0" indent="0">
              <a:buNone/>
            </a:pPr>
            <a:endParaRPr lang="en-US" sz="1000" dirty="0"/>
          </a:p>
          <a:p>
            <a:r>
              <a:rPr lang="en-US" sz="2000" dirty="0"/>
              <a:t>Youth Events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4979D5F-ED0C-D99D-2F06-F2D3D37EB7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144" r="4356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FF97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985D32E1-1151-8EEE-A20F-B4DB776155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98930" y="5351548"/>
            <a:ext cx="1182727" cy="126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63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447</TotalTime>
  <Words>418</Words>
  <Application>Microsoft Office PowerPoint</Application>
  <PresentationFormat>Widescreen</PresentationFormat>
  <Paragraphs>86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Wingdings</vt:lpstr>
      <vt:lpstr>Office Theme</vt:lpstr>
      <vt:lpstr>PowerPoint Presentation</vt:lpstr>
      <vt:lpstr>PowerPoint Presentation</vt:lpstr>
      <vt:lpstr>INSPIRE 2023 – Venue for Conference  Toronto Westin Harbour Castle Hotel</vt:lpstr>
      <vt:lpstr>INSPIRE 2023 – Venue for Congress Toronto Massey Hall</vt:lpstr>
      <vt:lpstr>INSPIRE 2023 –  Conference Highlights</vt:lpstr>
      <vt:lpstr>INSPIRE 2023 –  Conference Highlights</vt:lpstr>
      <vt:lpstr>INSPIRE 2023 –  Conference Highlights</vt:lpstr>
      <vt:lpstr>INSPIRE 2023 –  Conference Highlights</vt:lpstr>
      <vt:lpstr>INSPIRE 2023 –  Congress Highlights</vt:lpstr>
      <vt:lpstr>INSPIRE 2023 –  Congress Highlights</vt:lpstr>
      <vt:lpstr>INSPIRE 2023 – Conference &amp; Congress</vt:lpstr>
      <vt:lpstr>INSPIRE 2023 –  Congress Highlights</vt:lpstr>
      <vt:lpstr>INSPIRE 2023 –  Congress Highlights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Inspire Presentation Template</dc:title>
  <dc:creator>Neil W. Leduke</dc:creator>
  <cp:lastModifiedBy>Pamela G. Richardson</cp:lastModifiedBy>
  <cp:revision>22</cp:revision>
  <cp:lastPrinted>2022-12-12T18:35:03Z</cp:lastPrinted>
  <dcterms:created xsi:type="dcterms:W3CDTF">2022-09-14T13:35:58Z</dcterms:created>
  <dcterms:modified xsi:type="dcterms:W3CDTF">2023-02-02T20:43:25Z</dcterms:modified>
</cp:coreProperties>
</file>