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Recoleta" charset="1" panose="00000500000000000000"/>
      <p:regular r:id="rId7"/>
    </p:embeddedFont>
    <p:embeddedFont>
      <p:font typeface="Telegraf Bold" charset="1" panose="00000800000000000000"/>
      <p:regular r:id="rId8"/>
    </p:embeddedFont>
    <p:embeddedFont>
      <p:font typeface="Lovelo" charset="1" panose="02000000000000000000"/>
      <p:regular r:id="rId9"/>
    </p:embeddedFont>
    <p:embeddedFont>
      <p:font typeface="Anton" charset="1" panose="000005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png" Type="http://schemas.openxmlformats.org/officeDocument/2006/relationships/image"/><Relationship Id="rId14" Target="../media/image13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E9D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false" flipV="false" rot="-10619239">
            <a:off x="-4795939" y="229722"/>
            <a:ext cx="24996132" cy="10021080"/>
          </a:xfrm>
          <a:custGeom>
            <a:avLst/>
            <a:gdLst/>
            <a:ahLst/>
            <a:cxnLst/>
            <a:rect r="r" b="b" t="t" l="l"/>
            <a:pathLst>
              <a:path h="10021080" w="24996132">
                <a:moveTo>
                  <a:pt x="0" y="0"/>
                </a:moveTo>
                <a:lnTo>
                  <a:pt x="24996132" y="0"/>
                </a:lnTo>
                <a:lnTo>
                  <a:pt x="24996132" y="10021080"/>
                </a:lnTo>
                <a:lnTo>
                  <a:pt x="0" y="1002108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82010" t="0" r="-39140" b="-11015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3" id="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true" flipV="false" rot="10722390">
            <a:off x="-341435" y="2259659"/>
            <a:ext cx="19774216" cy="9029803"/>
          </a:xfrm>
          <a:custGeom>
            <a:avLst/>
            <a:gdLst/>
            <a:ahLst/>
            <a:cxnLst/>
            <a:rect r="r" b="b" t="t" l="l"/>
            <a:pathLst>
              <a:path h="9029803" w="19774216">
                <a:moveTo>
                  <a:pt x="19774216" y="0"/>
                </a:moveTo>
                <a:lnTo>
                  <a:pt x="0" y="0"/>
                </a:lnTo>
                <a:lnTo>
                  <a:pt x="0" y="9029803"/>
                </a:lnTo>
                <a:lnTo>
                  <a:pt x="19774216" y="9029803"/>
                </a:lnTo>
                <a:lnTo>
                  <a:pt x="19774216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26876" t="0" r="-27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4" id="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false" flipV="false" rot="-10619239">
            <a:off x="-236092" y="5008842"/>
            <a:ext cx="18754754" cy="8284438"/>
          </a:xfrm>
          <a:custGeom>
            <a:avLst/>
            <a:gdLst/>
            <a:ahLst/>
            <a:cxnLst/>
            <a:rect r="r" b="b" t="t" l="l"/>
            <a:pathLst>
              <a:path h="8284438" w="18754754">
                <a:moveTo>
                  <a:pt x="0" y="0"/>
                </a:moveTo>
                <a:lnTo>
                  <a:pt x="18754755" y="0"/>
                </a:lnTo>
                <a:lnTo>
                  <a:pt x="18754755" y="8284438"/>
                </a:lnTo>
                <a:lnTo>
                  <a:pt x="0" y="828443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43975" t="0" r="-83847" b="-3796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5" id="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true" flipV="false" rot="10660342">
            <a:off x="-651372" y="6808183"/>
            <a:ext cx="19427468" cy="9765624"/>
          </a:xfrm>
          <a:custGeom>
            <a:avLst/>
            <a:gdLst/>
            <a:ahLst/>
            <a:cxnLst/>
            <a:rect r="r" b="b" t="t" l="l"/>
            <a:pathLst>
              <a:path h="9765624" w="19427468">
                <a:moveTo>
                  <a:pt x="19427468" y="0"/>
                </a:moveTo>
                <a:lnTo>
                  <a:pt x="0" y="0"/>
                </a:lnTo>
                <a:lnTo>
                  <a:pt x="0" y="9765624"/>
                </a:lnTo>
                <a:lnTo>
                  <a:pt x="19427468" y="9765624"/>
                </a:lnTo>
                <a:lnTo>
                  <a:pt x="19427468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-149774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6" id="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false" flipV="false" rot="-10800000">
            <a:off x="-520631" y="7600482"/>
            <a:ext cx="19487021" cy="7822036"/>
          </a:xfrm>
          <a:custGeom>
            <a:avLst/>
            <a:gdLst/>
            <a:ahLst/>
            <a:cxnLst/>
            <a:rect r="r" b="b" t="t" l="l"/>
            <a:pathLst>
              <a:path h="7822036" w="19487021">
                <a:moveTo>
                  <a:pt x="0" y="0"/>
                </a:moveTo>
                <a:lnTo>
                  <a:pt x="19487020" y="0"/>
                </a:lnTo>
                <a:lnTo>
                  <a:pt x="19487020" y="7822036"/>
                </a:lnTo>
                <a:lnTo>
                  <a:pt x="0" y="7822036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-134674" t="0" r="-7514" b="-21426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510163" y="8234544"/>
            <a:ext cx="5187311" cy="1339125"/>
          </a:xfrm>
          <a:custGeom>
            <a:avLst/>
            <a:gdLst/>
            <a:ahLst/>
            <a:cxnLst/>
            <a:rect r="r" b="b" t="t" l="l"/>
            <a:pathLst>
              <a:path h="1339125" w="5187311">
                <a:moveTo>
                  <a:pt x="0" y="0"/>
                </a:moveTo>
                <a:lnTo>
                  <a:pt x="5187311" y="0"/>
                </a:lnTo>
                <a:lnTo>
                  <a:pt x="5187311" y="1339125"/>
                </a:lnTo>
                <a:lnTo>
                  <a:pt x="0" y="1339125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197231" y="7978054"/>
            <a:ext cx="1616464" cy="1729191"/>
          </a:xfrm>
          <a:custGeom>
            <a:avLst/>
            <a:gdLst/>
            <a:ahLst/>
            <a:cxnLst/>
            <a:rect r="r" b="b" t="t" l="l"/>
            <a:pathLst>
              <a:path h="1729191" w="1616464">
                <a:moveTo>
                  <a:pt x="0" y="0"/>
                </a:moveTo>
                <a:lnTo>
                  <a:pt x="1616464" y="0"/>
                </a:lnTo>
                <a:lnTo>
                  <a:pt x="1616464" y="1729191"/>
                </a:lnTo>
                <a:lnTo>
                  <a:pt x="0" y="1729191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0" t="-76656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539560">
            <a:off x="9389950" y="1886259"/>
            <a:ext cx="7002834" cy="5812352"/>
          </a:xfrm>
          <a:custGeom>
            <a:avLst/>
            <a:gdLst/>
            <a:ahLst/>
            <a:cxnLst/>
            <a:rect r="r" b="b" t="t" l="l"/>
            <a:pathLst>
              <a:path h="5812352" w="7002834">
                <a:moveTo>
                  <a:pt x="0" y="0"/>
                </a:moveTo>
                <a:lnTo>
                  <a:pt x="7002834" y="0"/>
                </a:lnTo>
                <a:lnTo>
                  <a:pt x="7002834" y="5812352"/>
                </a:lnTo>
                <a:lnTo>
                  <a:pt x="0" y="5812352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701931" y="6898385"/>
            <a:ext cx="7630409" cy="57400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1">
              <a:lnSpc>
                <a:spcPts val="4254"/>
              </a:lnSpc>
              <a:spcBef>
                <a:spcPct val="0"/>
              </a:spcBef>
            </a:pPr>
            <a:r>
              <a:rPr lang="en-US" sz="4624">
                <a:solidFill>
                  <a:srgbClr val="312E2E"/>
                </a:solidFill>
                <a:latin typeface="Recoleta"/>
                <a:ea typeface="Recoleta"/>
                <a:cs typeface="Recoleta"/>
                <a:sym typeface="Recoleta"/>
              </a:rPr>
              <a:t>SUNDAY SEPTEMBER 29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9499256" y="8724540"/>
            <a:ext cx="7828624" cy="9213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564"/>
              </a:lnSpc>
            </a:pPr>
            <a:r>
              <a:rPr lang="en-US" b="true" sz="2828">
                <a:solidFill>
                  <a:srgbClr val="312E2E"/>
                </a:solidFill>
                <a:latin typeface="Telegraf Bold"/>
                <a:ea typeface="Telegraf Bold"/>
                <a:cs typeface="Telegraf Bold"/>
                <a:sym typeface="Telegraf Bold"/>
              </a:rPr>
              <a:t>For more information please visit www.Salvationist.ca/IndigenousMinistries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960120" y="4678718"/>
            <a:ext cx="14123560" cy="251183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8590"/>
              </a:lnSpc>
            </a:pPr>
            <a:r>
              <a:rPr lang="en-US" sz="19776" spc="-1008">
                <a:solidFill>
                  <a:srgbClr val="F0F1E8"/>
                </a:solidFill>
                <a:latin typeface="Lovelo"/>
                <a:ea typeface="Lovelo"/>
                <a:cs typeface="Lovelo"/>
                <a:sym typeface="Lovelo"/>
              </a:rPr>
              <a:t>ORANGE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197231" y="1508563"/>
            <a:ext cx="7096320" cy="301315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541"/>
              </a:lnSpc>
            </a:pPr>
            <a:r>
              <a:rPr lang="en-US" sz="12277" spc="-626">
                <a:solidFill>
                  <a:srgbClr val="312E2E"/>
                </a:solidFill>
                <a:latin typeface="Anton"/>
                <a:ea typeface="Anton"/>
                <a:cs typeface="Anton"/>
                <a:sym typeface="Anton"/>
              </a:rPr>
              <a:t>Why </a:t>
            </a:r>
          </a:p>
          <a:p>
            <a:pPr algn="l" marL="0" indent="0" lvl="0">
              <a:lnSpc>
                <a:spcPts val="11541"/>
              </a:lnSpc>
            </a:pPr>
            <a:r>
              <a:rPr lang="en-US" sz="12277" spc="-626">
                <a:solidFill>
                  <a:srgbClr val="312E2E"/>
                </a:solidFill>
                <a:latin typeface="Anton"/>
                <a:ea typeface="Anton"/>
                <a:cs typeface="Anton"/>
                <a:sym typeface="Anton"/>
              </a:rPr>
              <a:t>we wear 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6735768" y="728937"/>
            <a:ext cx="10551044" cy="7248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32"/>
              </a:lnSpc>
            </a:pPr>
            <a:r>
              <a:rPr lang="en-US" sz="4629">
                <a:solidFill>
                  <a:srgbClr val="312E2E"/>
                </a:solidFill>
                <a:latin typeface="Recoleta"/>
                <a:ea typeface="Recoleta"/>
                <a:cs typeface="Recoleta"/>
                <a:sym typeface="Recoleta"/>
              </a:rPr>
              <a:t>2024 Truth and Reconciliation Sunday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DAGQXDa1C_0</dc:identifier>
  <dcterms:modified xsi:type="dcterms:W3CDTF">2011-08-01T06:04:30Z</dcterms:modified>
  <cp:revision>1</cp:revision>
  <dc:title>T&amp;R Sunday Promo Poster Powerpoint Slide</dc:title>
</cp:coreProperties>
</file>