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8" r:id="rId4"/>
    <p:sldId id="259" r:id="rId5"/>
    <p:sldId id="260" r:id="rId6"/>
    <p:sldId id="262" r:id="rId7"/>
    <p:sldId id="261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ider Crusader Rotalic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867FA-DE92-4F9F-8D6A-7CC2032F519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D332-88F4-4D15-AC17-6BCA8A394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Pre-show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</a:t>
            </a:r>
            <a:r>
              <a:rPr lang="en-GB" baseline="0" dirty="0"/>
              <a:t> 1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</a:t>
            </a:r>
            <a:r>
              <a:rPr lang="en-GB" baseline="0" dirty="0"/>
              <a:t> 2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4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Storm</a:t>
            </a:r>
            <a:r>
              <a:rPr lang="en-GB" baseline="0" dirty="0"/>
              <a:t>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2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Big Fish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3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</a:t>
            </a:r>
            <a:r>
              <a:rPr lang="en-GB" baseline="0" dirty="0"/>
              <a:t> 4 Slide (Streets of Nineveh)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5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 4 Slide (King’s Palace)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9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show slide – include details of your family service/upcoming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7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7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6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EAA5-AF1B-4864-A765-71846E66F51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938285">
            <a:off x="131293" y="371815"/>
            <a:ext cx="58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Splash!</a:t>
            </a:r>
          </a:p>
        </p:txBody>
      </p:sp>
      <p:sp>
        <p:nvSpPr>
          <p:cNvPr id="6" name="TextBox 5"/>
          <p:cNvSpPr txBox="1"/>
          <p:nvPr/>
        </p:nvSpPr>
        <p:spPr>
          <a:xfrm rot="20848193">
            <a:off x="251769" y="1860263"/>
            <a:ext cx="58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Jonah’s Amazing Journey</a:t>
            </a:r>
          </a:p>
        </p:txBody>
      </p:sp>
    </p:spTree>
    <p:extLst>
      <p:ext uri="{BB962C8B-B14F-4D97-AF65-F5344CB8AC3E}">
        <p14:creationId xmlns:p14="http://schemas.microsoft.com/office/powerpoint/2010/main" val="10938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1"/>
            <a:ext cx="9259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20481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5340"/>
            <a:ext cx="9433048" cy="7074740"/>
          </a:xfrm>
        </p:spPr>
      </p:pic>
    </p:spTree>
    <p:extLst>
      <p:ext uri="{BB962C8B-B14F-4D97-AF65-F5344CB8AC3E}">
        <p14:creationId xmlns:p14="http://schemas.microsoft.com/office/powerpoint/2010/main" val="98136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0"/>
            <a:ext cx="9251807" cy="6858000"/>
          </a:xfrm>
        </p:spPr>
      </p:pic>
    </p:spTree>
    <p:extLst>
      <p:ext uri="{BB962C8B-B14F-4D97-AF65-F5344CB8AC3E}">
        <p14:creationId xmlns:p14="http://schemas.microsoft.com/office/powerpoint/2010/main" val="22455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1"/>
            <a:ext cx="9259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758" cy="6858000"/>
          </a:xfrm>
        </p:spPr>
      </p:pic>
    </p:spTree>
    <p:extLst>
      <p:ext uri="{BB962C8B-B14F-4D97-AF65-F5344CB8AC3E}">
        <p14:creationId xmlns:p14="http://schemas.microsoft.com/office/powerpoint/2010/main" val="275160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938285">
            <a:off x="131293" y="371815"/>
            <a:ext cx="58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Splash!</a:t>
            </a:r>
          </a:p>
        </p:txBody>
      </p:sp>
      <p:sp>
        <p:nvSpPr>
          <p:cNvPr id="6" name="TextBox 5"/>
          <p:cNvSpPr txBox="1"/>
          <p:nvPr/>
        </p:nvSpPr>
        <p:spPr>
          <a:xfrm rot="20848193">
            <a:off x="251769" y="1860263"/>
            <a:ext cx="58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Jonah’s Amazing Journey</a:t>
            </a:r>
          </a:p>
        </p:txBody>
      </p:sp>
    </p:spTree>
    <p:extLst>
      <p:ext uri="{BB962C8B-B14F-4D97-AF65-F5344CB8AC3E}">
        <p14:creationId xmlns:p14="http://schemas.microsoft.com/office/powerpoint/2010/main" val="51852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</Words>
  <Application>Microsoft Office PowerPoint</Application>
  <PresentationFormat>On-screen Show (4:3)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Raider Crusader Rotalic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Wendy Woodland</cp:lastModifiedBy>
  <cp:revision>4</cp:revision>
  <dcterms:created xsi:type="dcterms:W3CDTF">2019-04-10T13:34:56Z</dcterms:created>
  <dcterms:modified xsi:type="dcterms:W3CDTF">2021-09-28T11:32:46Z</dcterms:modified>
</cp:coreProperties>
</file>