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1ED_1FA2A312.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modernComment_207_3F5C3493.xml" ContentType="application/vnd.ms-powerpoint.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omments/modernComment_20F_EA16D6BF.xml" ContentType="application/vnd.ms-powerpoint.comment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7"/>
  </p:notesMasterIdLst>
  <p:sldIdLst>
    <p:sldId id="256" r:id="rId5"/>
    <p:sldId id="269" r:id="rId6"/>
    <p:sldId id="447" r:id="rId7"/>
    <p:sldId id="448" r:id="rId8"/>
    <p:sldId id="449" r:id="rId9"/>
    <p:sldId id="453" r:id="rId10"/>
    <p:sldId id="493" r:id="rId11"/>
    <p:sldId id="530" r:id="rId12"/>
    <p:sldId id="492" r:id="rId13"/>
    <p:sldId id="504" r:id="rId14"/>
    <p:sldId id="505" r:id="rId15"/>
    <p:sldId id="506" r:id="rId16"/>
    <p:sldId id="460" r:id="rId17"/>
    <p:sldId id="507" r:id="rId18"/>
    <p:sldId id="495" r:id="rId19"/>
    <p:sldId id="508" r:id="rId20"/>
    <p:sldId id="472" r:id="rId21"/>
    <p:sldId id="509" r:id="rId22"/>
    <p:sldId id="510" r:id="rId23"/>
    <p:sldId id="496" r:id="rId24"/>
    <p:sldId id="511" r:id="rId25"/>
    <p:sldId id="512" r:id="rId26"/>
    <p:sldId id="513" r:id="rId27"/>
    <p:sldId id="514" r:id="rId28"/>
    <p:sldId id="515" r:id="rId29"/>
    <p:sldId id="517" r:id="rId30"/>
    <p:sldId id="518" r:id="rId31"/>
    <p:sldId id="519" r:id="rId32"/>
    <p:sldId id="520" r:id="rId33"/>
    <p:sldId id="521" r:id="rId34"/>
    <p:sldId id="523" r:id="rId35"/>
    <p:sldId id="524" r:id="rId36"/>
    <p:sldId id="526" r:id="rId37"/>
    <p:sldId id="527" r:id="rId38"/>
    <p:sldId id="528" r:id="rId39"/>
    <p:sldId id="529" r:id="rId40"/>
    <p:sldId id="497" r:id="rId41"/>
    <p:sldId id="484" r:id="rId42"/>
    <p:sldId id="516" r:id="rId43"/>
    <p:sldId id="488" r:id="rId44"/>
    <p:sldId id="489" r:id="rId45"/>
    <p:sldId id="49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230D62-8BE4-9485-82EE-64131F2A3C7C}" name="Sarah Leo" initials="SL" userId="S::Sarah.Leo@salvationarmy.ca::05a3bbde-56df-4844-8283-23e4977456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5E5B01-876E-4C61-BE0E-CE10285126EF}" v="186" dt="2023-04-03T15:02:16.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Le Blanc" userId="210d97e5-cff1-4e6f-ba2d-88603b084791" providerId="ADAL" clId="{845E5B01-876E-4C61-BE0E-CE10285126EF}"/>
    <pc:docChg chg="undo redo custSel modSld modMainMaster">
      <pc:chgData name="Francois Le Blanc" userId="210d97e5-cff1-4e6f-ba2d-88603b084791" providerId="ADAL" clId="{845E5B01-876E-4C61-BE0E-CE10285126EF}" dt="2023-04-03T15:03:33.907" v="4368" actId="790"/>
      <pc:docMkLst>
        <pc:docMk/>
      </pc:docMkLst>
      <pc:sldChg chg="modSp mod modClrScheme chgLayout">
        <pc:chgData name="Francois Le Blanc" userId="210d97e5-cff1-4e6f-ba2d-88603b084791" providerId="ADAL" clId="{845E5B01-876E-4C61-BE0E-CE10285126EF}" dt="2023-03-30T17:59:17.406" v="196" actId="20577"/>
        <pc:sldMkLst>
          <pc:docMk/>
          <pc:sldMk cId="2164060294" sldId="256"/>
        </pc:sldMkLst>
        <pc:spChg chg="mod ord">
          <ac:chgData name="Francois Le Blanc" userId="210d97e5-cff1-4e6f-ba2d-88603b084791" providerId="ADAL" clId="{845E5B01-876E-4C61-BE0E-CE10285126EF}" dt="2023-03-30T17:59:17.406" v="196" actId="20577"/>
          <ac:spMkLst>
            <pc:docMk/>
            <pc:sldMk cId="2164060294" sldId="256"/>
            <ac:spMk id="2" creationId="{00000000-0000-0000-0000-000000000000}"/>
          </ac:spMkLst>
        </pc:spChg>
        <pc:spChg chg="mod ord">
          <ac:chgData name="Francois Le Blanc" userId="210d97e5-cff1-4e6f-ba2d-88603b084791" providerId="ADAL" clId="{845E5B01-876E-4C61-BE0E-CE10285126EF}" dt="2023-03-30T17:49:19.776" v="18" actId="26606"/>
          <ac:spMkLst>
            <pc:docMk/>
            <pc:sldMk cId="2164060294" sldId="256"/>
            <ac:spMk id="3" creationId="{00000000-0000-0000-0000-000000000000}"/>
          </ac:spMkLst>
        </pc:spChg>
      </pc:sldChg>
      <pc:sldChg chg="modSp mod">
        <pc:chgData name="Francois Le Blanc" userId="210d97e5-cff1-4e6f-ba2d-88603b084791" providerId="ADAL" clId="{845E5B01-876E-4C61-BE0E-CE10285126EF}" dt="2023-03-30T20:03:50.065" v="427" actId="6549"/>
        <pc:sldMkLst>
          <pc:docMk/>
          <pc:sldMk cId="3338829734" sldId="269"/>
        </pc:sldMkLst>
        <pc:spChg chg="mod">
          <ac:chgData name="Francois Le Blanc" userId="210d97e5-cff1-4e6f-ba2d-88603b084791" providerId="ADAL" clId="{845E5B01-876E-4C61-BE0E-CE10285126EF}" dt="2023-03-30T20:03:50.065" v="427" actId="6549"/>
          <ac:spMkLst>
            <pc:docMk/>
            <pc:sldMk cId="3338829734" sldId="269"/>
            <ac:spMk id="3" creationId="{00000000-0000-0000-0000-000000000000}"/>
          </ac:spMkLst>
        </pc:spChg>
      </pc:sldChg>
      <pc:sldChg chg="modSp mod">
        <pc:chgData name="Francois Le Blanc" userId="210d97e5-cff1-4e6f-ba2d-88603b084791" providerId="ADAL" clId="{845E5B01-876E-4C61-BE0E-CE10285126EF}" dt="2023-03-31T13:21:12.752" v="822" actId="790"/>
        <pc:sldMkLst>
          <pc:docMk/>
          <pc:sldMk cId="774144622" sldId="447"/>
        </pc:sldMkLst>
        <pc:spChg chg="mod">
          <ac:chgData name="Francois Le Blanc" userId="210d97e5-cff1-4e6f-ba2d-88603b084791" providerId="ADAL" clId="{845E5B01-876E-4C61-BE0E-CE10285126EF}" dt="2023-03-30T20:04:34.148" v="488" actId="790"/>
          <ac:spMkLst>
            <pc:docMk/>
            <pc:sldMk cId="774144622" sldId="447"/>
            <ac:spMk id="3" creationId="{00000000-0000-0000-0000-000000000000}"/>
          </ac:spMkLst>
        </pc:spChg>
        <pc:spChg chg="mod">
          <ac:chgData name="Francois Le Blanc" userId="210d97e5-cff1-4e6f-ba2d-88603b084791" providerId="ADAL" clId="{845E5B01-876E-4C61-BE0E-CE10285126EF}" dt="2023-03-31T12:50:07.869" v="526" actId="255"/>
          <ac:spMkLst>
            <pc:docMk/>
            <pc:sldMk cId="774144622" sldId="447"/>
            <ac:spMk id="5" creationId="{00000000-0000-0000-0000-000000000000}"/>
          </ac:spMkLst>
        </pc:spChg>
        <pc:spChg chg="mod">
          <ac:chgData name="Francois Le Blanc" userId="210d97e5-cff1-4e6f-ba2d-88603b084791" providerId="ADAL" clId="{845E5B01-876E-4C61-BE0E-CE10285126EF}" dt="2023-03-31T13:21:12.752" v="822" actId="790"/>
          <ac:spMkLst>
            <pc:docMk/>
            <pc:sldMk cId="774144622" sldId="447"/>
            <ac:spMk id="6" creationId="{35B595C5-B3ED-4509-9CDE-2E64D9FC059E}"/>
          </ac:spMkLst>
        </pc:spChg>
      </pc:sldChg>
      <pc:sldChg chg="modSp mod">
        <pc:chgData name="Francois Le Blanc" userId="210d97e5-cff1-4e6f-ba2d-88603b084791" providerId="ADAL" clId="{845E5B01-876E-4C61-BE0E-CE10285126EF}" dt="2023-03-31T13:50:55.485" v="1243" actId="790"/>
        <pc:sldMkLst>
          <pc:docMk/>
          <pc:sldMk cId="275779507" sldId="448"/>
        </pc:sldMkLst>
        <pc:spChg chg="mod">
          <ac:chgData name="Francois Le Blanc" userId="210d97e5-cff1-4e6f-ba2d-88603b084791" providerId="ADAL" clId="{845E5B01-876E-4C61-BE0E-CE10285126EF}" dt="2023-03-31T13:21:33.444" v="825" actId="255"/>
          <ac:spMkLst>
            <pc:docMk/>
            <pc:sldMk cId="275779507" sldId="448"/>
            <ac:spMk id="2" creationId="{C5F7B09F-4476-402A-989A-1634553164A9}"/>
          </ac:spMkLst>
        </pc:spChg>
        <pc:spChg chg="mod">
          <ac:chgData name="Francois Le Blanc" userId="210d97e5-cff1-4e6f-ba2d-88603b084791" providerId="ADAL" clId="{845E5B01-876E-4C61-BE0E-CE10285126EF}" dt="2023-03-31T13:50:55.485" v="1243" actId="790"/>
          <ac:spMkLst>
            <pc:docMk/>
            <pc:sldMk cId="275779507" sldId="448"/>
            <ac:spMk id="3" creationId="{FB20B13A-3D1B-462C-AB2D-24EA9F271CE0}"/>
          </ac:spMkLst>
        </pc:spChg>
      </pc:sldChg>
      <pc:sldChg chg="addSp delSp modSp mod">
        <pc:chgData name="Francois Le Blanc" userId="210d97e5-cff1-4e6f-ba2d-88603b084791" providerId="ADAL" clId="{845E5B01-876E-4C61-BE0E-CE10285126EF}" dt="2023-03-31T14:43:19.373" v="1667" actId="790"/>
        <pc:sldMkLst>
          <pc:docMk/>
          <pc:sldMk cId="2202085703" sldId="449"/>
        </pc:sldMkLst>
        <pc:spChg chg="del">
          <ac:chgData name="Francois Le Blanc" userId="210d97e5-cff1-4e6f-ba2d-88603b084791" providerId="ADAL" clId="{845E5B01-876E-4C61-BE0E-CE10285126EF}" dt="2023-03-31T13:51:15.835" v="1244" actId="478"/>
          <ac:spMkLst>
            <pc:docMk/>
            <pc:sldMk cId="2202085703" sldId="449"/>
            <ac:spMk id="2" creationId="{2FFD0A7F-CC85-44D0-8857-2A1EF1888B36}"/>
          </ac:spMkLst>
        </pc:spChg>
        <pc:spChg chg="mod">
          <ac:chgData name="Francois Le Blanc" userId="210d97e5-cff1-4e6f-ba2d-88603b084791" providerId="ADAL" clId="{845E5B01-876E-4C61-BE0E-CE10285126EF}" dt="2023-03-31T14:43:19.373" v="1667" actId="790"/>
          <ac:spMkLst>
            <pc:docMk/>
            <pc:sldMk cId="2202085703" sldId="449"/>
            <ac:spMk id="3" creationId="{218F898E-7717-4475-AFDB-474BE50A056B}"/>
          </ac:spMkLst>
        </pc:spChg>
        <pc:spChg chg="add del mod">
          <ac:chgData name="Francois Le Blanc" userId="210d97e5-cff1-4e6f-ba2d-88603b084791" providerId="ADAL" clId="{845E5B01-876E-4C61-BE0E-CE10285126EF}" dt="2023-03-31T13:51:23.706" v="1247" actId="478"/>
          <ac:spMkLst>
            <pc:docMk/>
            <pc:sldMk cId="2202085703" sldId="449"/>
            <ac:spMk id="4" creationId="{9DFFC363-1955-9073-AE30-6CF5EDD58C9C}"/>
          </ac:spMkLst>
        </pc:spChg>
        <pc:spChg chg="add mod">
          <ac:chgData name="Francois Le Blanc" userId="210d97e5-cff1-4e6f-ba2d-88603b084791" providerId="ADAL" clId="{845E5B01-876E-4C61-BE0E-CE10285126EF}" dt="2023-03-31T13:51:28.621" v="1248" actId="1076"/>
          <ac:spMkLst>
            <pc:docMk/>
            <pc:sldMk cId="2202085703" sldId="449"/>
            <ac:spMk id="5" creationId="{34C6F157-3B13-E2AE-7B9B-5557F42E28BD}"/>
          </ac:spMkLst>
        </pc:spChg>
      </pc:sldChg>
      <pc:sldChg chg="modSp mod">
        <pc:chgData name="Francois Le Blanc" userId="210d97e5-cff1-4e6f-ba2d-88603b084791" providerId="ADAL" clId="{845E5B01-876E-4C61-BE0E-CE10285126EF}" dt="2023-03-31T14:52:22.646" v="1868" actId="20577"/>
        <pc:sldMkLst>
          <pc:docMk/>
          <pc:sldMk cId="762750668" sldId="453"/>
        </pc:sldMkLst>
        <pc:spChg chg="mod">
          <ac:chgData name="Francois Le Blanc" userId="210d97e5-cff1-4e6f-ba2d-88603b084791" providerId="ADAL" clId="{845E5B01-876E-4C61-BE0E-CE10285126EF}" dt="2023-03-31T14:44:09.906" v="1672" actId="255"/>
          <ac:spMkLst>
            <pc:docMk/>
            <pc:sldMk cId="762750668" sldId="453"/>
            <ac:spMk id="2" creationId="{25895CFB-8074-44B3-9477-BC021173BF93}"/>
          </ac:spMkLst>
        </pc:spChg>
        <pc:spChg chg="mod">
          <ac:chgData name="Francois Le Blanc" userId="210d97e5-cff1-4e6f-ba2d-88603b084791" providerId="ADAL" clId="{845E5B01-876E-4C61-BE0E-CE10285126EF}" dt="2023-03-31T14:52:22.646" v="1868" actId="20577"/>
          <ac:spMkLst>
            <pc:docMk/>
            <pc:sldMk cId="762750668" sldId="453"/>
            <ac:spMk id="3" creationId="{BA7451FE-A05A-4EE9-B9E9-AC6F89CE4B12}"/>
          </ac:spMkLst>
        </pc:spChg>
      </pc:sldChg>
      <pc:sldChg chg="modSp mod">
        <pc:chgData name="Francois Le Blanc" userId="210d97e5-cff1-4e6f-ba2d-88603b084791" providerId="ADAL" clId="{845E5B01-876E-4C61-BE0E-CE10285126EF}" dt="2023-03-31T17:21:00.594" v="2582" actId="790"/>
        <pc:sldMkLst>
          <pc:docMk/>
          <pc:sldMk cId="1144884949" sldId="460"/>
        </pc:sldMkLst>
        <pc:spChg chg="mod">
          <ac:chgData name="Francois Le Blanc" userId="210d97e5-cff1-4e6f-ba2d-88603b084791" providerId="ADAL" clId="{845E5B01-876E-4C61-BE0E-CE10285126EF}" dt="2023-03-31T17:21:00.594" v="2582" actId="790"/>
          <ac:spMkLst>
            <pc:docMk/>
            <pc:sldMk cId="1144884949" sldId="460"/>
            <ac:spMk id="6" creationId="{96028CEA-108A-23FD-DE6C-96CFF229D45A}"/>
          </ac:spMkLst>
        </pc:spChg>
        <pc:graphicFrameChg chg="mod modGraphic">
          <ac:chgData name="Francois Le Blanc" userId="210d97e5-cff1-4e6f-ba2d-88603b084791" providerId="ADAL" clId="{845E5B01-876E-4C61-BE0E-CE10285126EF}" dt="2023-03-31T17:19:30.444" v="2548" actId="6549"/>
          <ac:graphicFrameMkLst>
            <pc:docMk/>
            <pc:sldMk cId="1144884949" sldId="460"/>
            <ac:graphicFrameMk id="4" creationId="{D82460EF-750C-51DE-8023-F439971C0252}"/>
          </ac:graphicFrameMkLst>
        </pc:graphicFrameChg>
      </pc:sldChg>
      <pc:sldChg chg="modSp mod">
        <pc:chgData name="Francois Le Blanc" userId="210d97e5-cff1-4e6f-ba2d-88603b084791" providerId="ADAL" clId="{845E5B01-876E-4C61-BE0E-CE10285126EF}" dt="2023-03-31T18:03:19.609" v="2824" actId="790"/>
        <pc:sldMkLst>
          <pc:docMk/>
          <pc:sldMk cId="157832555" sldId="472"/>
        </pc:sldMkLst>
        <pc:spChg chg="mod">
          <ac:chgData name="Francois Le Blanc" userId="210d97e5-cff1-4e6f-ba2d-88603b084791" providerId="ADAL" clId="{845E5B01-876E-4C61-BE0E-CE10285126EF}" dt="2023-03-31T18:03:19.609" v="2824" actId="790"/>
          <ac:spMkLst>
            <pc:docMk/>
            <pc:sldMk cId="157832555" sldId="472"/>
            <ac:spMk id="6" creationId="{6C4B592B-5045-3304-310E-56052A7C4E15}"/>
          </ac:spMkLst>
        </pc:spChg>
        <pc:graphicFrameChg chg="mod modGraphic">
          <ac:chgData name="Francois Le Blanc" userId="210d97e5-cff1-4e6f-ba2d-88603b084791" providerId="ADAL" clId="{845E5B01-876E-4C61-BE0E-CE10285126EF}" dt="2023-03-31T18:03:04.842" v="2823" actId="20577"/>
          <ac:graphicFrameMkLst>
            <pc:docMk/>
            <pc:sldMk cId="157832555" sldId="472"/>
            <ac:graphicFrameMk id="4" creationId="{3E2DD604-6CF1-94D4-CB19-89E253F048AA}"/>
          </ac:graphicFrameMkLst>
        </pc:graphicFrameChg>
      </pc:sldChg>
      <pc:sldChg chg="modSp mod">
        <pc:chgData name="Francois Le Blanc" userId="210d97e5-cff1-4e6f-ba2d-88603b084791" providerId="ADAL" clId="{845E5B01-876E-4C61-BE0E-CE10285126EF}" dt="2023-04-03T15:03:33.907" v="4368" actId="790"/>
        <pc:sldMkLst>
          <pc:docMk/>
          <pc:sldMk cId="1467563878" sldId="484"/>
        </pc:sldMkLst>
        <pc:spChg chg="mod">
          <ac:chgData name="Francois Le Blanc" userId="210d97e5-cff1-4e6f-ba2d-88603b084791" providerId="ADAL" clId="{845E5B01-876E-4C61-BE0E-CE10285126EF}" dt="2023-03-31T19:46:10.171" v="4191" actId="6549"/>
          <ac:spMkLst>
            <pc:docMk/>
            <pc:sldMk cId="1467563878" sldId="484"/>
            <ac:spMk id="11" creationId="{48EF4297-6DCB-0196-47AD-7DB4DA19F084}"/>
          </ac:spMkLst>
        </pc:spChg>
        <pc:spChg chg="mod">
          <ac:chgData name="Francois Le Blanc" userId="210d97e5-cff1-4e6f-ba2d-88603b084791" providerId="ADAL" clId="{845E5B01-876E-4C61-BE0E-CE10285126EF}" dt="2023-04-03T15:03:33.907" v="4368" actId="790"/>
          <ac:spMkLst>
            <pc:docMk/>
            <pc:sldMk cId="1467563878" sldId="484"/>
            <ac:spMk id="12" creationId="{AE295C71-ABE8-DA36-615A-83871E2CF6BD}"/>
          </ac:spMkLst>
        </pc:spChg>
        <pc:graphicFrameChg chg="mod modGraphic">
          <ac:chgData name="Francois Le Blanc" userId="210d97e5-cff1-4e6f-ba2d-88603b084791" providerId="ADAL" clId="{845E5B01-876E-4C61-BE0E-CE10285126EF}" dt="2023-04-03T15:01:46.822" v="4308" actId="20577"/>
          <ac:graphicFrameMkLst>
            <pc:docMk/>
            <pc:sldMk cId="1467563878" sldId="484"/>
            <ac:graphicFrameMk id="4" creationId="{33FDCD31-D78F-EF61-BF27-326B24EBEC42}"/>
          </ac:graphicFrameMkLst>
        </pc:graphicFrameChg>
        <pc:graphicFrameChg chg="mod modGraphic">
          <ac:chgData name="Francois Le Blanc" userId="210d97e5-cff1-4e6f-ba2d-88603b084791" providerId="ADAL" clId="{845E5B01-876E-4C61-BE0E-CE10285126EF}" dt="2023-04-03T15:02:28.753" v="4349" actId="6549"/>
          <ac:graphicFrameMkLst>
            <pc:docMk/>
            <pc:sldMk cId="1467563878" sldId="484"/>
            <ac:graphicFrameMk id="10" creationId="{36D109E3-5A4B-1FB5-3CF2-AFC41FF1D10D}"/>
          </ac:graphicFrameMkLst>
        </pc:graphicFrameChg>
      </pc:sldChg>
      <pc:sldChg chg="modSp mod">
        <pc:chgData name="Francois Le Blanc" userId="210d97e5-cff1-4e6f-ba2d-88603b084791" providerId="ADAL" clId="{845E5B01-876E-4C61-BE0E-CE10285126EF}" dt="2023-03-31T16:33:54.906" v="2194" actId="790"/>
        <pc:sldMkLst>
          <pc:docMk/>
          <pc:sldMk cId="2933737035" sldId="488"/>
        </pc:sldMkLst>
        <pc:spChg chg="mod">
          <ac:chgData name="Francois Le Blanc" userId="210d97e5-cff1-4e6f-ba2d-88603b084791" providerId="ADAL" clId="{845E5B01-876E-4C61-BE0E-CE10285126EF}" dt="2023-03-31T16:33:54.906" v="2194" actId="790"/>
          <ac:spMkLst>
            <pc:docMk/>
            <pc:sldMk cId="2933737035" sldId="488"/>
            <ac:spMk id="4" creationId="{384F5D0B-6C1D-4E2A-AE2C-FD27D6F1AB6F}"/>
          </ac:spMkLst>
        </pc:spChg>
      </pc:sldChg>
      <pc:sldChg chg="modSp mod">
        <pc:chgData name="Francois Le Blanc" userId="210d97e5-cff1-4e6f-ba2d-88603b084791" providerId="ADAL" clId="{845E5B01-876E-4C61-BE0E-CE10285126EF}" dt="2023-03-31T16:51:54.539" v="2494" actId="790"/>
        <pc:sldMkLst>
          <pc:docMk/>
          <pc:sldMk cId="2757460093" sldId="489"/>
        </pc:sldMkLst>
        <pc:spChg chg="mod">
          <ac:chgData name="Francois Le Blanc" userId="210d97e5-cff1-4e6f-ba2d-88603b084791" providerId="ADAL" clId="{845E5B01-876E-4C61-BE0E-CE10285126EF}" dt="2023-03-31T16:34:08.281" v="2196" actId="790"/>
          <ac:spMkLst>
            <pc:docMk/>
            <pc:sldMk cId="2757460093" sldId="489"/>
            <ac:spMk id="2" creationId="{1F4030F6-2F8D-4395-B3E8-7F56CC440339}"/>
          </ac:spMkLst>
        </pc:spChg>
        <pc:spChg chg="mod">
          <ac:chgData name="Francois Le Blanc" userId="210d97e5-cff1-4e6f-ba2d-88603b084791" providerId="ADAL" clId="{845E5B01-876E-4C61-BE0E-CE10285126EF}" dt="2023-03-31T16:51:54.539" v="2494" actId="790"/>
          <ac:spMkLst>
            <pc:docMk/>
            <pc:sldMk cId="2757460093" sldId="489"/>
            <ac:spMk id="3" creationId="{9FE05306-4B51-4778-BB28-7529139C3596}"/>
          </ac:spMkLst>
        </pc:spChg>
      </pc:sldChg>
      <pc:sldChg chg="addSp delSp modSp mod">
        <pc:chgData name="Francois Le Blanc" userId="210d97e5-cff1-4e6f-ba2d-88603b084791" providerId="ADAL" clId="{845E5B01-876E-4C61-BE0E-CE10285126EF}" dt="2023-03-31T16:51:00.248" v="2441" actId="478"/>
        <pc:sldMkLst>
          <pc:docMk/>
          <pc:sldMk cId="2572087192" sldId="490"/>
        </pc:sldMkLst>
        <pc:spChg chg="del">
          <ac:chgData name="Francois Le Blanc" userId="210d97e5-cff1-4e6f-ba2d-88603b084791" providerId="ADAL" clId="{845E5B01-876E-4C61-BE0E-CE10285126EF}" dt="2023-03-31T16:51:00.248" v="2441" actId="478"/>
          <ac:spMkLst>
            <pc:docMk/>
            <pc:sldMk cId="2572087192" sldId="490"/>
            <ac:spMk id="2" creationId="{1032BB74-5688-4699-A419-5CE0BB445514}"/>
          </ac:spMkLst>
        </pc:spChg>
        <pc:spChg chg="add del mod">
          <ac:chgData name="Francois Le Blanc" userId="210d97e5-cff1-4e6f-ba2d-88603b084791" providerId="ADAL" clId="{845E5B01-876E-4C61-BE0E-CE10285126EF}" dt="2023-03-31T16:50:56.002" v="2439" actId="478"/>
          <ac:spMkLst>
            <pc:docMk/>
            <pc:sldMk cId="2572087192" sldId="490"/>
            <ac:spMk id="3" creationId="{D3E4DA89-5982-AD83-3317-C7B72D748B85}"/>
          </ac:spMkLst>
        </pc:spChg>
        <pc:picChg chg="add mod">
          <ac:chgData name="Francois Le Blanc" userId="210d97e5-cff1-4e6f-ba2d-88603b084791" providerId="ADAL" clId="{845E5B01-876E-4C61-BE0E-CE10285126EF}" dt="2023-03-31T16:50:58.335" v="2440" actId="1076"/>
          <ac:picMkLst>
            <pc:docMk/>
            <pc:sldMk cId="2572087192" sldId="490"/>
            <ac:picMk id="5" creationId="{DB445AA7-8E8F-1185-164E-E9CEB24B6EAA}"/>
          </ac:picMkLst>
        </pc:picChg>
        <pc:picChg chg="del mod">
          <ac:chgData name="Francois Le Blanc" userId="210d97e5-cff1-4e6f-ba2d-88603b084791" providerId="ADAL" clId="{845E5B01-876E-4C61-BE0E-CE10285126EF}" dt="2023-03-31T16:50:43.712" v="2436" actId="478"/>
          <ac:picMkLst>
            <pc:docMk/>
            <pc:sldMk cId="2572087192" sldId="490"/>
            <ac:picMk id="8" creationId="{2A48E43E-D39C-496C-AA2D-D815910BFE44}"/>
          </ac:picMkLst>
        </pc:picChg>
      </pc:sldChg>
      <pc:sldChg chg="modSp mod">
        <pc:chgData name="Francois Le Blanc" userId="210d97e5-cff1-4e6f-ba2d-88603b084791" providerId="ADAL" clId="{845E5B01-876E-4C61-BE0E-CE10285126EF}" dt="2023-03-31T14:57:58.892" v="1986" actId="790"/>
        <pc:sldMkLst>
          <pc:docMk/>
          <pc:sldMk cId="1099767304" sldId="492"/>
        </pc:sldMkLst>
        <pc:spChg chg="mod">
          <ac:chgData name="Francois Le Blanc" userId="210d97e5-cff1-4e6f-ba2d-88603b084791" providerId="ADAL" clId="{845E5B01-876E-4C61-BE0E-CE10285126EF}" dt="2023-03-31T14:57:58.892" v="1986" actId="790"/>
          <ac:spMkLst>
            <pc:docMk/>
            <pc:sldMk cId="1099767304" sldId="492"/>
            <ac:spMk id="4" creationId="{18A0B765-A513-45D8-9923-2CFCE8ABD73D}"/>
          </ac:spMkLst>
        </pc:spChg>
        <pc:spChg chg="mod">
          <ac:chgData name="Francois Le Blanc" userId="210d97e5-cff1-4e6f-ba2d-88603b084791" providerId="ADAL" clId="{845E5B01-876E-4C61-BE0E-CE10285126EF}" dt="2023-03-31T14:57:53.767" v="1985" actId="790"/>
          <ac:spMkLst>
            <pc:docMk/>
            <pc:sldMk cId="1099767304" sldId="492"/>
            <ac:spMk id="5" creationId="{D57F13A7-063A-4CA6-96F9-A144C9DD59BF}"/>
          </ac:spMkLst>
        </pc:spChg>
      </pc:sldChg>
      <pc:sldChg chg="addSp delSp modSp mod modCm">
        <pc:chgData name="Francois Le Blanc" userId="210d97e5-cff1-4e6f-ba2d-88603b084791" providerId="ADAL" clId="{845E5B01-876E-4C61-BE0E-CE10285126EF}" dt="2023-03-31T14:55:32.393" v="1927" actId="790"/>
        <pc:sldMkLst>
          <pc:docMk/>
          <pc:sldMk cId="530752274" sldId="493"/>
        </pc:sldMkLst>
        <pc:spChg chg="add del mod">
          <ac:chgData name="Francois Le Blanc" userId="210d97e5-cff1-4e6f-ba2d-88603b084791" providerId="ADAL" clId="{845E5B01-876E-4C61-BE0E-CE10285126EF}" dt="2023-03-31T14:54:06.674" v="1914" actId="478"/>
          <ac:spMkLst>
            <pc:docMk/>
            <pc:sldMk cId="530752274" sldId="493"/>
            <ac:spMk id="2" creationId="{3964FFB3-FC6E-ACA3-506E-DC669E0F6578}"/>
          </ac:spMkLst>
        </pc:spChg>
        <pc:spChg chg="mod">
          <ac:chgData name="Francois Le Blanc" userId="210d97e5-cff1-4e6f-ba2d-88603b084791" providerId="ADAL" clId="{845E5B01-876E-4C61-BE0E-CE10285126EF}" dt="2023-03-31T14:55:32.393" v="1927" actId="790"/>
          <ac:spMkLst>
            <pc:docMk/>
            <pc:sldMk cId="530752274" sldId="493"/>
            <ac:spMk id="3" creationId="{5B01632F-FB17-D143-0884-F70468165CF0}"/>
          </ac:spMkLst>
        </pc:spChg>
        <pc:spChg chg="add del mod">
          <ac:chgData name="Francois Le Blanc" userId="210d97e5-cff1-4e6f-ba2d-88603b084791" providerId="ADAL" clId="{845E5B01-876E-4C61-BE0E-CE10285126EF}" dt="2023-03-31T14:53:09.122" v="1877" actId="14100"/>
          <ac:spMkLst>
            <pc:docMk/>
            <pc:sldMk cId="530752274" sldId="493"/>
            <ac:spMk id="4" creationId="{A398239B-CC54-4FF8-956C-BB01787187DE}"/>
          </ac:spMkLst>
        </pc:spChg>
        <pc:spChg chg="del">
          <ac:chgData name="Francois Le Blanc" userId="210d97e5-cff1-4e6f-ba2d-88603b084791" providerId="ADAL" clId="{845E5B01-876E-4C61-BE0E-CE10285126EF}" dt="2023-03-31T14:52:51.538" v="1872" actId="478"/>
          <ac:spMkLst>
            <pc:docMk/>
            <pc:sldMk cId="530752274" sldId="493"/>
            <ac:spMk id="5" creationId="{A085F06F-57BA-4DCA-968D-BC0C82175BB4}"/>
          </ac:spMkLst>
        </pc:spChg>
        <pc:spChg chg="add del mod">
          <ac:chgData name="Francois Le Blanc" userId="210d97e5-cff1-4e6f-ba2d-88603b084791" providerId="ADAL" clId="{845E5B01-876E-4C61-BE0E-CE10285126EF}" dt="2023-03-31T14:52:58.010" v="1874" actId="478"/>
          <ac:spMkLst>
            <pc:docMk/>
            <pc:sldMk cId="530752274" sldId="493"/>
            <ac:spMk id="6" creationId="{F3BC3A6D-67E2-E0DD-D71A-03AC226423DC}"/>
          </ac:spMkLst>
        </pc:spChg>
        <pc:spChg chg="mod">
          <ac:chgData name="Francois Le Blanc" userId="210d97e5-cff1-4e6f-ba2d-88603b084791" providerId="ADAL" clId="{845E5B01-876E-4C61-BE0E-CE10285126EF}" dt="2023-03-31T14:55:28.189" v="1926" actId="790"/>
          <ac:spMkLst>
            <pc:docMk/>
            <pc:sldMk cId="530752274" sldId="493"/>
            <ac:spMk id="7" creationId="{39317D00-0DF0-0893-5BE6-00559BB60EAE}"/>
          </ac:spMkLst>
        </pc:spChg>
      </pc:sldChg>
      <pc:sldChg chg="modSp mod">
        <pc:chgData name="Francois Le Blanc" userId="210d97e5-cff1-4e6f-ba2d-88603b084791" providerId="ADAL" clId="{845E5B01-876E-4C61-BE0E-CE10285126EF}" dt="2023-03-31T16:53:03.809" v="2520" actId="790"/>
        <pc:sldMkLst>
          <pc:docMk/>
          <pc:sldMk cId="398241448" sldId="495"/>
        </pc:sldMkLst>
        <pc:spChg chg="mod">
          <ac:chgData name="Francois Le Blanc" userId="210d97e5-cff1-4e6f-ba2d-88603b084791" providerId="ADAL" clId="{845E5B01-876E-4C61-BE0E-CE10285126EF}" dt="2023-03-31T16:53:03.809" v="2520" actId="790"/>
          <ac:spMkLst>
            <pc:docMk/>
            <pc:sldMk cId="398241448" sldId="495"/>
            <ac:spMk id="4" creationId="{69A3EA99-4C93-4364-8445-CC5ADCFF62EB}"/>
          </ac:spMkLst>
        </pc:spChg>
        <pc:spChg chg="mod">
          <ac:chgData name="Francois Le Blanc" userId="210d97e5-cff1-4e6f-ba2d-88603b084791" providerId="ADAL" clId="{845E5B01-876E-4C61-BE0E-CE10285126EF}" dt="2023-03-31T16:52:47.705" v="2515" actId="790"/>
          <ac:spMkLst>
            <pc:docMk/>
            <pc:sldMk cId="398241448" sldId="495"/>
            <ac:spMk id="5" creationId="{9067F2BB-C8A3-4A20-B0A5-DBBA521DEF09}"/>
          </ac:spMkLst>
        </pc:spChg>
      </pc:sldChg>
      <pc:sldChg chg="modSp mod">
        <pc:chgData name="Francois Le Blanc" userId="210d97e5-cff1-4e6f-ba2d-88603b084791" providerId="ADAL" clId="{845E5B01-876E-4C61-BE0E-CE10285126EF}" dt="2023-03-31T17:27:08.803" v="2711" actId="790"/>
        <pc:sldMkLst>
          <pc:docMk/>
          <pc:sldMk cId="927865393" sldId="496"/>
        </pc:sldMkLst>
        <pc:spChg chg="mod">
          <ac:chgData name="Francois Le Blanc" userId="210d97e5-cff1-4e6f-ba2d-88603b084791" providerId="ADAL" clId="{845E5B01-876E-4C61-BE0E-CE10285126EF}" dt="2023-03-31T17:27:08.803" v="2711" actId="790"/>
          <ac:spMkLst>
            <pc:docMk/>
            <pc:sldMk cId="927865393" sldId="496"/>
            <ac:spMk id="4" creationId="{32C2CD46-B4C6-4FF5-87EF-7E4896D09060}"/>
          </ac:spMkLst>
        </pc:spChg>
        <pc:spChg chg="mod">
          <ac:chgData name="Francois Le Blanc" userId="210d97e5-cff1-4e6f-ba2d-88603b084791" providerId="ADAL" clId="{845E5B01-876E-4C61-BE0E-CE10285126EF}" dt="2023-03-31T17:27:05.699" v="2710" actId="790"/>
          <ac:spMkLst>
            <pc:docMk/>
            <pc:sldMk cId="927865393" sldId="496"/>
            <ac:spMk id="5" creationId="{70791EA3-184A-4853-B031-D4BB2B276982}"/>
          </ac:spMkLst>
        </pc:spChg>
      </pc:sldChg>
      <pc:sldChg chg="modSp mod">
        <pc:chgData name="Francois Le Blanc" userId="210d97e5-cff1-4e6f-ba2d-88603b084791" providerId="ADAL" clId="{845E5B01-876E-4C61-BE0E-CE10285126EF}" dt="2023-03-31T19:34:15.223" v="4083" actId="790"/>
        <pc:sldMkLst>
          <pc:docMk/>
          <pc:sldMk cId="122603188" sldId="497"/>
        </pc:sldMkLst>
        <pc:spChg chg="mod">
          <ac:chgData name="Francois Le Blanc" userId="210d97e5-cff1-4e6f-ba2d-88603b084791" providerId="ADAL" clId="{845E5B01-876E-4C61-BE0E-CE10285126EF}" dt="2023-03-31T19:34:09.464" v="4082" actId="6549"/>
          <ac:spMkLst>
            <pc:docMk/>
            <pc:sldMk cId="122603188" sldId="497"/>
            <ac:spMk id="4" creationId="{7ABA5103-D497-44F9-A218-7AE1EE14E282}"/>
          </ac:spMkLst>
        </pc:spChg>
        <pc:spChg chg="mod">
          <ac:chgData name="Francois Le Blanc" userId="210d97e5-cff1-4e6f-ba2d-88603b084791" providerId="ADAL" clId="{845E5B01-876E-4C61-BE0E-CE10285126EF}" dt="2023-03-31T19:34:15.223" v="4083" actId="790"/>
          <ac:spMkLst>
            <pc:docMk/>
            <pc:sldMk cId="122603188" sldId="497"/>
            <ac:spMk id="5" creationId="{10A86F3D-5FB3-41DF-84EF-8C848697D29A}"/>
          </ac:spMkLst>
        </pc:spChg>
      </pc:sldChg>
      <pc:sldChg chg="modSp mod">
        <pc:chgData name="Francois Le Blanc" userId="210d97e5-cff1-4e6f-ba2d-88603b084791" providerId="ADAL" clId="{845E5B01-876E-4C61-BE0E-CE10285126EF}" dt="2023-03-31T15:00:56.345" v="2040" actId="6549"/>
        <pc:sldMkLst>
          <pc:docMk/>
          <pc:sldMk cId="2510506868" sldId="504"/>
        </pc:sldMkLst>
        <pc:spChg chg="mod">
          <ac:chgData name="Francois Le Blanc" userId="210d97e5-cff1-4e6f-ba2d-88603b084791" providerId="ADAL" clId="{845E5B01-876E-4C61-BE0E-CE10285126EF}" dt="2023-03-31T14:59:37.001" v="2019" actId="20577"/>
          <ac:spMkLst>
            <pc:docMk/>
            <pc:sldMk cId="2510506868" sldId="504"/>
            <ac:spMk id="8" creationId="{91DC1273-2EF2-BA16-8FCB-0B6A5D971B8C}"/>
          </ac:spMkLst>
        </pc:spChg>
        <pc:graphicFrameChg chg="mod modGraphic">
          <ac:chgData name="Francois Le Blanc" userId="210d97e5-cff1-4e6f-ba2d-88603b084791" providerId="ADAL" clId="{845E5B01-876E-4C61-BE0E-CE10285126EF}" dt="2023-03-31T15:00:56.345" v="2040" actId="6549"/>
          <ac:graphicFrameMkLst>
            <pc:docMk/>
            <pc:sldMk cId="2510506868" sldId="504"/>
            <ac:graphicFrameMk id="4" creationId="{334475FE-3E5D-54EA-57F6-47AA19CE01F1}"/>
          </ac:graphicFrameMkLst>
        </pc:graphicFrameChg>
      </pc:sldChg>
      <pc:sldChg chg="modSp mod">
        <pc:chgData name="Francois Le Blanc" userId="210d97e5-cff1-4e6f-ba2d-88603b084791" providerId="ADAL" clId="{845E5B01-876E-4C61-BE0E-CE10285126EF}" dt="2023-03-31T15:05:04.089" v="2100" actId="790"/>
        <pc:sldMkLst>
          <pc:docMk/>
          <pc:sldMk cId="1091526677" sldId="505"/>
        </pc:sldMkLst>
        <pc:spChg chg="mod">
          <ac:chgData name="Francois Le Blanc" userId="210d97e5-cff1-4e6f-ba2d-88603b084791" providerId="ADAL" clId="{845E5B01-876E-4C61-BE0E-CE10285126EF}" dt="2023-03-31T15:05:04.089" v="2100" actId="790"/>
          <ac:spMkLst>
            <pc:docMk/>
            <pc:sldMk cId="1091526677" sldId="505"/>
            <ac:spMk id="5" creationId="{0BBDE2FE-D867-7958-797B-3770C5CA5594}"/>
          </ac:spMkLst>
        </pc:spChg>
        <pc:graphicFrameChg chg="mod modGraphic">
          <ac:chgData name="Francois Le Blanc" userId="210d97e5-cff1-4e6f-ba2d-88603b084791" providerId="ADAL" clId="{845E5B01-876E-4C61-BE0E-CE10285126EF}" dt="2023-03-31T15:04:02.086" v="2060" actId="6549"/>
          <ac:graphicFrameMkLst>
            <pc:docMk/>
            <pc:sldMk cId="1091526677" sldId="505"/>
            <ac:graphicFrameMk id="4" creationId="{6A086408-9D9B-A289-809E-2248596624A2}"/>
          </ac:graphicFrameMkLst>
        </pc:graphicFrameChg>
      </pc:sldChg>
      <pc:sldChg chg="modSp mod">
        <pc:chgData name="Francois Le Blanc" userId="210d97e5-cff1-4e6f-ba2d-88603b084791" providerId="ADAL" clId="{845E5B01-876E-4C61-BE0E-CE10285126EF}" dt="2023-03-31T15:08:23.933" v="2143" actId="790"/>
        <pc:sldMkLst>
          <pc:docMk/>
          <pc:sldMk cId="1202030282" sldId="506"/>
        </pc:sldMkLst>
        <pc:spChg chg="mod">
          <ac:chgData name="Francois Le Blanc" userId="210d97e5-cff1-4e6f-ba2d-88603b084791" providerId="ADAL" clId="{845E5B01-876E-4C61-BE0E-CE10285126EF}" dt="2023-03-31T15:08:23.933" v="2143" actId="790"/>
          <ac:spMkLst>
            <pc:docMk/>
            <pc:sldMk cId="1202030282" sldId="506"/>
            <ac:spMk id="5" creationId="{0BBDE2FE-D867-7958-797B-3770C5CA5594}"/>
          </ac:spMkLst>
        </pc:spChg>
        <pc:graphicFrameChg chg="mod modGraphic">
          <ac:chgData name="Francois Le Blanc" userId="210d97e5-cff1-4e6f-ba2d-88603b084791" providerId="ADAL" clId="{845E5B01-876E-4C61-BE0E-CE10285126EF}" dt="2023-03-31T15:07:39.419" v="2123" actId="6549"/>
          <ac:graphicFrameMkLst>
            <pc:docMk/>
            <pc:sldMk cId="1202030282" sldId="506"/>
            <ac:graphicFrameMk id="4" creationId="{6A086408-9D9B-A289-809E-2248596624A2}"/>
          </ac:graphicFrameMkLst>
        </pc:graphicFrameChg>
      </pc:sldChg>
      <pc:sldChg chg="modSp mod">
        <pc:chgData name="Francois Le Blanc" userId="210d97e5-cff1-4e6f-ba2d-88603b084791" providerId="ADAL" clId="{845E5B01-876E-4C61-BE0E-CE10285126EF}" dt="2023-03-31T17:27:22.158" v="2714" actId="114"/>
        <pc:sldMkLst>
          <pc:docMk/>
          <pc:sldMk cId="1001158082" sldId="507"/>
        </pc:sldMkLst>
        <pc:spChg chg="mod">
          <ac:chgData name="Francois Le Blanc" userId="210d97e5-cff1-4e6f-ba2d-88603b084791" providerId="ADAL" clId="{845E5B01-876E-4C61-BE0E-CE10285126EF}" dt="2023-03-31T17:26:15.946" v="2679" actId="790"/>
          <ac:spMkLst>
            <pc:docMk/>
            <pc:sldMk cId="1001158082" sldId="507"/>
            <ac:spMk id="6" creationId="{96028CEA-108A-23FD-DE6C-96CFF229D45A}"/>
          </ac:spMkLst>
        </pc:spChg>
        <pc:graphicFrameChg chg="mod modGraphic">
          <ac:chgData name="Francois Le Blanc" userId="210d97e5-cff1-4e6f-ba2d-88603b084791" providerId="ADAL" clId="{845E5B01-876E-4C61-BE0E-CE10285126EF}" dt="2023-03-31T17:27:22.158" v="2714" actId="114"/>
          <ac:graphicFrameMkLst>
            <pc:docMk/>
            <pc:sldMk cId="1001158082" sldId="507"/>
            <ac:graphicFrameMk id="4" creationId="{D82460EF-750C-51DE-8023-F439971C0252}"/>
          </ac:graphicFrameMkLst>
        </pc:graphicFrameChg>
      </pc:sldChg>
      <pc:sldChg chg="modSp mod">
        <pc:chgData name="Francois Le Blanc" userId="210d97e5-cff1-4e6f-ba2d-88603b084791" providerId="ADAL" clId="{845E5B01-876E-4C61-BE0E-CE10285126EF}" dt="2023-03-31T17:57:47.672" v="2739" actId="14100"/>
        <pc:sldMkLst>
          <pc:docMk/>
          <pc:sldMk cId="2148426480" sldId="508"/>
        </pc:sldMkLst>
        <pc:spChg chg="mod">
          <ac:chgData name="Francois Le Blanc" userId="210d97e5-cff1-4e6f-ba2d-88603b084791" providerId="ADAL" clId="{845E5B01-876E-4C61-BE0E-CE10285126EF}" dt="2023-03-31T17:57:47.672" v="2739" actId="14100"/>
          <ac:spMkLst>
            <pc:docMk/>
            <pc:sldMk cId="2148426480" sldId="508"/>
            <ac:spMk id="6" creationId="{96028CEA-108A-23FD-DE6C-96CFF229D45A}"/>
          </ac:spMkLst>
        </pc:spChg>
        <pc:graphicFrameChg chg="mod modGraphic">
          <ac:chgData name="Francois Le Blanc" userId="210d97e5-cff1-4e6f-ba2d-88603b084791" providerId="ADAL" clId="{845E5B01-876E-4C61-BE0E-CE10285126EF}" dt="2023-03-31T17:57:40.643" v="2738" actId="6549"/>
          <ac:graphicFrameMkLst>
            <pc:docMk/>
            <pc:sldMk cId="2148426480" sldId="508"/>
            <ac:graphicFrameMk id="4" creationId="{D82460EF-750C-51DE-8023-F439971C0252}"/>
          </ac:graphicFrameMkLst>
        </pc:graphicFrameChg>
      </pc:sldChg>
      <pc:sldChg chg="modSp mod">
        <pc:chgData name="Francois Le Blanc" userId="210d97e5-cff1-4e6f-ba2d-88603b084791" providerId="ADAL" clId="{845E5B01-876E-4C61-BE0E-CE10285126EF}" dt="2023-03-31T18:10:12.361" v="2887" actId="790"/>
        <pc:sldMkLst>
          <pc:docMk/>
          <pc:sldMk cId="2375119631" sldId="509"/>
        </pc:sldMkLst>
        <pc:spChg chg="mod">
          <ac:chgData name="Francois Le Blanc" userId="210d97e5-cff1-4e6f-ba2d-88603b084791" providerId="ADAL" clId="{845E5B01-876E-4C61-BE0E-CE10285126EF}" dt="2023-03-31T18:10:12.361" v="2887" actId="790"/>
          <ac:spMkLst>
            <pc:docMk/>
            <pc:sldMk cId="2375119631" sldId="509"/>
            <ac:spMk id="6" creationId="{6C4B592B-5045-3304-310E-56052A7C4E15}"/>
          </ac:spMkLst>
        </pc:spChg>
        <pc:graphicFrameChg chg="mod modGraphic">
          <ac:chgData name="Francois Le Blanc" userId="210d97e5-cff1-4e6f-ba2d-88603b084791" providerId="ADAL" clId="{845E5B01-876E-4C61-BE0E-CE10285126EF}" dt="2023-03-31T18:09:32.418" v="2857" actId="6549"/>
          <ac:graphicFrameMkLst>
            <pc:docMk/>
            <pc:sldMk cId="2375119631" sldId="509"/>
            <ac:graphicFrameMk id="4" creationId="{3E2DD604-6CF1-94D4-CB19-89E253F048AA}"/>
          </ac:graphicFrameMkLst>
        </pc:graphicFrameChg>
      </pc:sldChg>
      <pc:sldChg chg="modSp mod">
        <pc:chgData name="Francois Le Blanc" userId="210d97e5-cff1-4e6f-ba2d-88603b084791" providerId="ADAL" clId="{845E5B01-876E-4C61-BE0E-CE10285126EF}" dt="2023-03-31T18:16:43.112" v="3076" actId="6549"/>
        <pc:sldMkLst>
          <pc:docMk/>
          <pc:sldMk cId="321390252" sldId="510"/>
        </pc:sldMkLst>
        <pc:spChg chg="mod">
          <ac:chgData name="Francois Le Blanc" userId="210d97e5-cff1-4e6f-ba2d-88603b084791" providerId="ADAL" clId="{845E5B01-876E-4C61-BE0E-CE10285126EF}" dt="2023-03-31T18:14:01.768" v="3019" actId="20577"/>
          <ac:spMkLst>
            <pc:docMk/>
            <pc:sldMk cId="321390252" sldId="510"/>
            <ac:spMk id="6" creationId="{6C4B592B-5045-3304-310E-56052A7C4E15}"/>
          </ac:spMkLst>
        </pc:spChg>
        <pc:graphicFrameChg chg="mod modGraphic">
          <ac:chgData name="Francois Le Blanc" userId="210d97e5-cff1-4e6f-ba2d-88603b084791" providerId="ADAL" clId="{845E5B01-876E-4C61-BE0E-CE10285126EF}" dt="2023-03-31T18:16:43.112" v="3076" actId="6549"/>
          <ac:graphicFrameMkLst>
            <pc:docMk/>
            <pc:sldMk cId="321390252" sldId="510"/>
            <ac:graphicFrameMk id="4" creationId="{3E2DD604-6CF1-94D4-CB19-89E253F048AA}"/>
          </ac:graphicFrameMkLst>
        </pc:graphicFrameChg>
      </pc:sldChg>
      <pc:sldChg chg="modSp mod">
        <pc:chgData name="Francois Le Blanc" userId="210d97e5-cff1-4e6f-ba2d-88603b084791" providerId="ADAL" clId="{845E5B01-876E-4C61-BE0E-CE10285126EF}" dt="2023-03-31T18:26:31.254" v="3264" actId="14100"/>
        <pc:sldMkLst>
          <pc:docMk/>
          <pc:sldMk cId="742362583" sldId="511"/>
        </pc:sldMkLst>
        <pc:spChg chg="mod">
          <ac:chgData name="Francois Le Blanc" userId="210d97e5-cff1-4e6f-ba2d-88603b084791" providerId="ADAL" clId="{845E5B01-876E-4C61-BE0E-CE10285126EF}" dt="2023-03-31T18:17:34.888" v="3144" actId="790"/>
          <ac:spMkLst>
            <pc:docMk/>
            <pc:sldMk cId="742362583" sldId="511"/>
            <ac:spMk id="3" creationId="{1D650316-45B0-233D-173B-1E256C827524}"/>
          </ac:spMkLst>
        </pc:spChg>
        <pc:spChg chg="mod">
          <ac:chgData name="Francois Le Blanc" userId="210d97e5-cff1-4e6f-ba2d-88603b084791" providerId="ADAL" clId="{845E5B01-876E-4C61-BE0E-CE10285126EF}" dt="2023-03-31T18:26:31.254" v="3264" actId="14100"/>
          <ac:spMkLst>
            <pc:docMk/>
            <pc:sldMk cId="742362583" sldId="511"/>
            <ac:spMk id="6" creationId="{6C4B592B-5045-3304-310E-56052A7C4E15}"/>
          </ac:spMkLst>
        </pc:spChg>
        <pc:graphicFrameChg chg="modGraphic">
          <ac:chgData name="Francois Le Blanc" userId="210d97e5-cff1-4e6f-ba2d-88603b084791" providerId="ADAL" clId="{845E5B01-876E-4C61-BE0E-CE10285126EF}" dt="2023-03-31T18:18:27.776" v="3256" actId="790"/>
          <ac:graphicFrameMkLst>
            <pc:docMk/>
            <pc:sldMk cId="742362583" sldId="511"/>
            <ac:graphicFrameMk id="4" creationId="{3E2DD604-6CF1-94D4-CB19-89E253F048AA}"/>
          </ac:graphicFrameMkLst>
        </pc:graphicFrameChg>
      </pc:sldChg>
      <pc:sldChg chg="modSp mod">
        <pc:chgData name="Francois Le Blanc" userId="210d97e5-cff1-4e6f-ba2d-88603b084791" providerId="ADAL" clId="{845E5B01-876E-4C61-BE0E-CE10285126EF}" dt="2023-03-31T18:33:45.734" v="3411" actId="1076"/>
        <pc:sldMkLst>
          <pc:docMk/>
          <pc:sldMk cId="649095227" sldId="512"/>
        </pc:sldMkLst>
        <pc:spChg chg="mod">
          <ac:chgData name="Francois Le Blanc" userId="210d97e5-cff1-4e6f-ba2d-88603b084791" providerId="ADAL" clId="{845E5B01-876E-4C61-BE0E-CE10285126EF}" dt="2023-03-31T18:28:10.024" v="3353" actId="20577"/>
          <ac:spMkLst>
            <pc:docMk/>
            <pc:sldMk cId="649095227" sldId="512"/>
            <ac:spMk id="3" creationId="{628B1E4D-65E3-25F6-CB95-061E508507C5}"/>
          </ac:spMkLst>
        </pc:spChg>
        <pc:spChg chg="mod">
          <ac:chgData name="Francois Le Blanc" userId="210d97e5-cff1-4e6f-ba2d-88603b084791" providerId="ADAL" clId="{845E5B01-876E-4C61-BE0E-CE10285126EF}" dt="2023-03-31T18:33:45.734" v="3411" actId="1076"/>
          <ac:spMkLst>
            <pc:docMk/>
            <pc:sldMk cId="649095227" sldId="512"/>
            <ac:spMk id="6" creationId="{6C4B592B-5045-3304-310E-56052A7C4E15}"/>
          </ac:spMkLst>
        </pc:spChg>
        <pc:graphicFrameChg chg="mod modGraphic">
          <ac:chgData name="Francois Le Blanc" userId="210d97e5-cff1-4e6f-ba2d-88603b084791" providerId="ADAL" clId="{845E5B01-876E-4C61-BE0E-CE10285126EF}" dt="2023-03-31T18:32:53.295" v="3363" actId="6549"/>
          <ac:graphicFrameMkLst>
            <pc:docMk/>
            <pc:sldMk cId="649095227" sldId="512"/>
            <ac:graphicFrameMk id="4" creationId="{3E2DD604-6CF1-94D4-CB19-89E253F048AA}"/>
          </ac:graphicFrameMkLst>
        </pc:graphicFrameChg>
      </pc:sldChg>
      <pc:sldChg chg="modSp mod">
        <pc:chgData name="Francois Le Blanc" userId="210d97e5-cff1-4e6f-ba2d-88603b084791" providerId="ADAL" clId="{845E5B01-876E-4C61-BE0E-CE10285126EF}" dt="2023-03-31T18:40:44.657" v="3539" actId="6549"/>
        <pc:sldMkLst>
          <pc:docMk/>
          <pc:sldMk cId="4136570265" sldId="513"/>
        </pc:sldMkLst>
        <pc:spChg chg="mod">
          <ac:chgData name="Francois Le Blanc" userId="210d97e5-cff1-4e6f-ba2d-88603b084791" providerId="ADAL" clId="{845E5B01-876E-4C61-BE0E-CE10285126EF}" dt="2023-03-31T18:38:42.104" v="3508" actId="20577"/>
          <ac:spMkLst>
            <pc:docMk/>
            <pc:sldMk cId="4136570265" sldId="513"/>
            <ac:spMk id="3" creationId="{628B1E4D-65E3-25F6-CB95-061E508507C5}"/>
          </ac:spMkLst>
        </pc:spChg>
        <pc:spChg chg="mod">
          <ac:chgData name="Francois Le Blanc" userId="210d97e5-cff1-4e6f-ba2d-88603b084791" providerId="ADAL" clId="{845E5B01-876E-4C61-BE0E-CE10285126EF}" dt="2023-03-31T18:39:21.151" v="3525" actId="14100"/>
          <ac:spMkLst>
            <pc:docMk/>
            <pc:sldMk cId="4136570265" sldId="513"/>
            <ac:spMk id="6" creationId="{6C4B592B-5045-3304-310E-56052A7C4E15}"/>
          </ac:spMkLst>
        </pc:spChg>
        <pc:graphicFrameChg chg="mod modGraphic">
          <ac:chgData name="Francois Le Blanc" userId="210d97e5-cff1-4e6f-ba2d-88603b084791" providerId="ADAL" clId="{845E5B01-876E-4C61-BE0E-CE10285126EF}" dt="2023-03-31T18:40:44.657" v="3539" actId="6549"/>
          <ac:graphicFrameMkLst>
            <pc:docMk/>
            <pc:sldMk cId="4136570265" sldId="513"/>
            <ac:graphicFrameMk id="4" creationId="{3E2DD604-6CF1-94D4-CB19-89E253F048AA}"/>
          </ac:graphicFrameMkLst>
        </pc:graphicFrameChg>
      </pc:sldChg>
      <pc:sldChg chg="addSp delSp modSp mod">
        <pc:chgData name="Francois Le Blanc" userId="210d97e5-cff1-4e6f-ba2d-88603b084791" providerId="ADAL" clId="{845E5B01-876E-4C61-BE0E-CE10285126EF}" dt="2023-03-31T18:43:11.617" v="3579" actId="6549"/>
        <pc:sldMkLst>
          <pc:docMk/>
          <pc:sldMk cId="3031141449" sldId="514"/>
        </pc:sldMkLst>
        <pc:spChg chg="del mod">
          <ac:chgData name="Francois Le Blanc" userId="210d97e5-cff1-4e6f-ba2d-88603b084791" providerId="ADAL" clId="{845E5B01-876E-4C61-BE0E-CE10285126EF}" dt="2023-03-31T18:42:17.315" v="3574" actId="478"/>
          <ac:spMkLst>
            <pc:docMk/>
            <pc:sldMk cId="3031141449" sldId="514"/>
            <ac:spMk id="3" creationId="{628B1E4D-65E3-25F6-CB95-061E508507C5}"/>
          </ac:spMkLst>
        </pc:spChg>
        <pc:spChg chg="mod">
          <ac:chgData name="Francois Le Blanc" userId="210d97e5-cff1-4e6f-ba2d-88603b084791" providerId="ADAL" clId="{845E5B01-876E-4C61-BE0E-CE10285126EF}" dt="2023-03-31T18:41:48.671" v="3571" actId="6549"/>
          <ac:spMkLst>
            <pc:docMk/>
            <pc:sldMk cId="3031141449" sldId="514"/>
            <ac:spMk id="5" creationId="{DF892425-D0AB-B550-AF5C-06D2F95BB5BB}"/>
          </ac:spMkLst>
        </pc:spChg>
        <pc:spChg chg="add mod">
          <ac:chgData name="Francois Le Blanc" userId="210d97e5-cff1-4e6f-ba2d-88603b084791" providerId="ADAL" clId="{845E5B01-876E-4C61-BE0E-CE10285126EF}" dt="2023-03-31T18:42:21.856" v="3575" actId="1076"/>
          <ac:spMkLst>
            <pc:docMk/>
            <pc:sldMk cId="3031141449" sldId="514"/>
            <ac:spMk id="6" creationId="{11B0769D-41FD-A3A0-90D8-EB48BF1CE3E0}"/>
          </ac:spMkLst>
        </pc:spChg>
        <pc:graphicFrameChg chg="mod modGraphic">
          <ac:chgData name="Francois Le Blanc" userId="210d97e5-cff1-4e6f-ba2d-88603b084791" providerId="ADAL" clId="{845E5B01-876E-4C61-BE0E-CE10285126EF}" dt="2023-03-31T18:43:11.617" v="3579" actId="6549"/>
          <ac:graphicFrameMkLst>
            <pc:docMk/>
            <pc:sldMk cId="3031141449" sldId="514"/>
            <ac:graphicFrameMk id="4" creationId="{3E2DD604-6CF1-94D4-CB19-89E253F048AA}"/>
          </ac:graphicFrameMkLst>
        </pc:graphicFrameChg>
      </pc:sldChg>
      <pc:sldChg chg="modSp mod">
        <pc:chgData name="Francois Le Blanc" userId="210d97e5-cff1-4e6f-ba2d-88603b084791" providerId="ADAL" clId="{845E5B01-876E-4C61-BE0E-CE10285126EF}" dt="2023-03-31T18:46:00.201" v="3650" actId="20577"/>
        <pc:sldMkLst>
          <pc:docMk/>
          <pc:sldMk cId="726919440" sldId="515"/>
        </pc:sldMkLst>
        <pc:spChg chg="mod">
          <ac:chgData name="Francois Le Blanc" userId="210d97e5-cff1-4e6f-ba2d-88603b084791" providerId="ADAL" clId="{845E5B01-876E-4C61-BE0E-CE10285126EF}" dt="2023-03-31T18:43:55.808" v="3634" actId="790"/>
          <ac:spMkLst>
            <pc:docMk/>
            <pc:sldMk cId="726919440" sldId="515"/>
            <ac:spMk id="3" creationId="{628B1E4D-65E3-25F6-CB95-061E508507C5}"/>
          </ac:spMkLst>
        </pc:spChg>
        <pc:spChg chg="mod">
          <ac:chgData name="Francois Le Blanc" userId="210d97e5-cff1-4e6f-ba2d-88603b084791" providerId="ADAL" clId="{845E5B01-876E-4C61-BE0E-CE10285126EF}" dt="2023-03-31T18:44:25.802" v="3638" actId="6549"/>
          <ac:spMkLst>
            <pc:docMk/>
            <pc:sldMk cId="726919440" sldId="515"/>
            <ac:spMk id="5" creationId="{DF892425-D0AB-B550-AF5C-06D2F95BB5BB}"/>
          </ac:spMkLst>
        </pc:spChg>
        <pc:graphicFrameChg chg="mod modGraphic">
          <ac:chgData name="Francois Le Blanc" userId="210d97e5-cff1-4e6f-ba2d-88603b084791" providerId="ADAL" clId="{845E5B01-876E-4C61-BE0E-CE10285126EF}" dt="2023-03-31T18:46:00.201" v="3650" actId="20577"/>
          <ac:graphicFrameMkLst>
            <pc:docMk/>
            <pc:sldMk cId="726919440" sldId="515"/>
            <ac:graphicFrameMk id="4" creationId="{3E2DD604-6CF1-94D4-CB19-89E253F048AA}"/>
          </ac:graphicFrameMkLst>
        </pc:graphicFrameChg>
      </pc:sldChg>
      <pc:sldChg chg="modSp mod">
        <pc:chgData name="Francois Le Blanc" userId="210d97e5-cff1-4e6f-ba2d-88603b084791" providerId="ADAL" clId="{845E5B01-876E-4C61-BE0E-CE10285126EF}" dt="2023-03-31T19:48:42.484" v="4224" actId="6549"/>
        <pc:sldMkLst>
          <pc:docMk/>
          <pc:sldMk cId="1469702715" sldId="516"/>
        </pc:sldMkLst>
        <pc:spChg chg="mod">
          <ac:chgData name="Francois Le Blanc" userId="210d97e5-cff1-4e6f-ba2d-88603b084791" providerId="ADAL" clId="{845E5B01-876E-4C61-BE0E-CE10285126EF}" dt="2023-03-31T19:47:09.102" v="4196" actId="114"/>
          <ac:spMkLst>
            <pc:docMk/>
            <pc:sldMk cId="1469702715" sldId="516"/>
            <ac:spMk id="11" creationId="{48EF4297-6DCB-0196-47AD-7DB4DA19F084}"/>
          </ac:spMkLst>
        </pc:spChg>
        <pc:graphicFrameChg chg="mod modGraphic">
          <ac:chgData name="Francois Le Blanc" userId="210d97e5-cff1-4e6f-ba2d-88603b084791" providerId="ADAL" clId="{845E5B01-876E-4C61-BE0E-CE10285126EF}" dt="2023-03-31T19:48:42.484" v="4224" actId="6549"/>
          <ac:graphicFrameMkLst>
            <pc:docMk/>
            <pc:sldMk cId="1469702715" sldId="516"/>
            <ac:graphicFrameMk id="4" creationId="{33FDCD31-D78F-EF61-BF27-326B24EBEC42}"/>
          </ac:graphicFrameMkLst>
        </pc:graphicFrameChg>
      </pc:sldChg>
      <pc:sldChg chg="modSp mod">
        <pc:chgData name="Francois Le Blanc" userId="210d97e5-cff1-4e6f-ba2d-88603b084791" providerId="ADAL" clId="{845E5B01-876E-4C61-BE0E-CE10285126EF}" dt="2023-03-31T18:50:06.497" v="3691" actId="1038"/>
        <pc:sldMkLst>
          <pc:docMk/>
          <pc:sldMk cId="706551292" sldId="517"/>
        </pc:sldMkLst>
        <pc:spChg chg="mod">
          <ac:chgData name="Francois Le Blanc" userId="210d97e5-cff1-4e6f-ba2d-88603b084791" providerId="ADAL" clId="{845E5B01-876E-4C61-BE0E-CE10285126EF}" dt="2023-03-31T18:50:06.497" v="3691" actId="1038"/>
          <ac:spMkLst>
            <pc:docMk/>
            <pc:sldMk cId="706551292" sldId="517"/>
            <ac:spMk id="5" creationId="{DF892425-D0AB-B550-AF5C-06D2F95BB5BB}"/>
          </ac:spMkLst>
        </pc:spChg>
        <pc:spChg chg="mod">
          <ac:chgData name="Francois Le Blanc" userId="210d97e5-cff1-4e6f-ba2d-88603b084791" providerId="ADAL" clId="{845E5B01-876E-4C61-BE0E-CE10285126EF}" dt="2023-03-31T18:49:56.609" v="3681" actId="1076"/>
          <ac:spMkLst>
            <pc:docMk/>
            <pc:sldMk cId="706551292" sldId="517"/>
            <ac:spMk id="10" creationId="{0E79E3FB-AEE9-7A96-EBA9-5A5CB5B5992C}"/>
          </ac:spMkLst>
        </pc:spChg>
        <pc:graphicFrameChg chg="mod modGraphic">
          <ac:chgData name="Francois Le Blanc" userId="210d97e5-cff1-4e6f-ba2d-88603b084791" providerId="ADAL" clId="{845E5B01-876E-4C61-BE0E-CE10285126EF}" dt="2023-03-31T18:49:54.432" v="3680" actId="1076"/>
          <ac:graphicFrameMkLst>
            <pc:docMk/>
            <pc:sldMk cId="706551292" sldId="517"/>
            <ac:graphicFrameMk id="4" creationId="{3E2DD604-6CF1-94D4-CB19-89E253F048AA}"/>
          </ac:graphicFrameMkLst>
        </pc:graphicFrameChg>
        <pc:graphicFrameChg chg="mod modGraphic">
          <ac:chgData name="Francois Le Blanc" userId="210d97e5-cff1-4e6f-ba2d-88603b084791" providerId="ADAL" clId="{845E5B01-876E-4C61-BE0E-CE10285126EF}" dt="2023-03-31T18:49:58.560" v="3682" actId="1076"/>
          <ac:graphicFrameMkLst>
            <pc:docMk/>
            <pc:sldMk cId="706551292" sldId="517"/>
            <ac:graphicFrameMk id="6" creationId="{4829053E-9902-C93D-DA32-B5B53E6D4AB2}"/>
          </ac:graphicFrameMkLst>
        </pc:graphicFrameChg>
      </pc:sldChg>
      <pc:sldChg chg="modSp mod">
        <pc:chgData name="Francois Le Blanc" userId="210d97e5-cff1-4e6f-ba2d-88603b084791" providerId="ADAL" clId="{845E5B01-876E-4C61-BE0E-CE10285126EF}" dt="2023-03-31T18:54:44.489" v="3713" actId="790"/>
        <pc:sldMkLst>
          <pc:docMk/>
          <pc:sldMk cId="464489307" sldId="518"/>
        </pc:sldMkLst>
        <pc:spChg chg="mod">
          <ac:chgData name="Francois Le Blanc" userId="210d97e5-cff1-4e6f-ba2d-88603b084791" providerId="ADAL" clId="{845E5B01-876E-4C61-BE0E-CE10285126EF}" dt="2023-03-31T18:53:11.473" v="3698" actId="14100"/>
          <ac:spMkLst>
            <pc:docMk/>
            <pc:sldMk cId="464489307" sldId="518"/>
            <ac:spMk id="5" creationId="{DF892425-D0AB-B550-AF5C-06D2F95BB5BB}"/>
          </ac:spMkLst>
        </pc:spChg>
        <pc:graphicFrameChg chg="mod modGraphic">
          <ac:chgData name="Francois Le Blanc" userId="210d97e5-cff1-4e6f-ba2d-88603b084791" providerId="ADAL" clId="{845E5B01-876E-4C61-BE0E-CE10285126EF}" dt="2023-03-31T18:54:44.489" v="3713" actId="790"/>
          <ac:graphicFrameMkLst>
            <pc:docMk/>
            <pc:sldMk cId="464489307" sldId="518"/>
            <ac:graphicFrameMk id="4" creationId="{3E2DD604-6CF1-94D4-CB19-89E253F048AA}"/>
          </ac:graphicFrameMkLst>
        </pc:graphicFrameChg>
      </pc:sldChg>
      <pc:sldChg chg="modSp mod">
        <pc:chgData name="Francois Le Blanc" userId="210d97e5-cff1-4e6f-ba2d-88603b084791" providerId="ADAL" clId="{845E5B01-876E-4C61-BE0E-CE10285126EF}" dt="2023-03-31T19:05:57.490" v="3859" actId="6549"/>
        <pc:sldMkLst>
          <pc:docMk/>
          <pc:sldMk cId="1063007379" sldId="519"/>
        </pc:sldMkLst>
        <pc:spChg chg="mod">
          <ac:chgData name="Francois Le Blanc" userId="210d97e5-cff1-4e6f-ba2d-88603b084791" providerId="ADAL" clId="{845E5B01-876E-4C61-BE0E-CE10285126EF}" dt="2023-03-31T19:00:11.730" v="3770" actId="1036"/>
          <ac:spMkLst>
            <pc:docMk/>
            <pc:sldMk cId="1063007379" sldId="519"/>
            <ac:spMk id="2" creationId="{6DBBC489-E6B5-49FA-A9E4-5187AE32E29E}"/>
          </ac:spMkLst>
        </pc:spChg>
        <pc:spChg chg="mod">
          <ac:chgData name="Francois Le Blanc" userId="210d97e5-cff1-4e6f-ba2d-88603b084791" providerId="ADAL" clId="{845E5B01-876E-4C61-BE0E-CE10285126EF}" dt="2023-03-31T19:00:01.177" v="3764" actId="1036"/>
          <ac:spMkLst>
            <pc:docMk/>
            <pc:sldMk cId="1063007379" sldId="519"/>
            <ac:spMk id="5" creationId="{DF892425-D0AB-B550-AF5C-06D2F95BB5BB}"/>
          </ac:spMkLst>
        </pc:spChg>
        <pc:graphicFrameChg chg="mod modGraphic">
          <ac:chgData name="Francois Le Blanc" userId="210d97e5-cff1-4e6f-ba2d-88603b084791" providerId="ADAL" clId="{845E5B01-876E-4C61-BE0E-CE10285126EF}" dt="2023-03-31T19:05:57.490" v="3859" actId="6549"/>
          <ac:graphicFrameMkLst>
            <pc:docMk/>
            <pc:sldMk cId="1063007379" sldId="519"/>
            <ac:graphicFrameMk id="4" creationId="{3E2DD604-6CF1-94D4-CB19-89E253F048AA}"/>
          </ac:graphicFrameMkLst>
        </pc:graphicFrameChg>
      </pc:sldChg>
      <pc:sldChg chg="modSp mod">
        <pc:chgData name="Francois Le Blanc" userId="210d97e5-cff1-4e6f-ba2d-88603b084791" providerId="ADAL" clId="{845E5B01-876E-4C61-BE0E-CE10285126EF}" dt="2023-03-31T19:18:49.088" v="3981" actId="6549"/>
        <pc:sldMkLst>
          <pc:docMk/>
          <pc:sldMk cId="4261003874" sldId="520"/>
        </pc:sldMkLst>
        <pc:spChg chg="mod">
          <ac:chgData name="Francois Le Blanc" userId="210d97e5-cff1-4e6f-ba2d-88603b084791" providerId="ADAL" clId="{845E5B01-876E-4C61-BE0E-CE10285126EF}" dt="2023-03-31T19:15:32.464" v="3938" actId="1076"/>
          <ac:spMkLst>
            <pc:docMk/>
            <pc:sldMk cId="4261003874" sldId="520"/>
            <ac:spMk id="2" creationId="{6DBBC489-E6B5-49FA-A9E4-5187AE32E29E}"/>
          </ac:spMkLst>
        </pc:spChg>
        <pc:spChg chg="mod">
          <ac:chgData name="Francois Le Blanc" userId="210d97e5-cff1-4e6f-ba2d-88603b084791" providerId="ADAL" clId="{845E5B01-876E-4C61-BE0E-CE10285126EF}" dt="2023-03-31T19:10:39.256" v="3901" actId="1076"/>
          <ac:spMkLst>
            <pc:docMk/>
            <pc:sldMk cId="4261003874" sldId="520"/>
            <ac:spMk id="5" creationId="{DF892425-D0AB-B550-AF5C-06D2F95BB5BB}"/>
          </ac:spMkLst>
        </pc:spChg>
        <pc:graphicFrameChg chg="mod modGraphic">
          <ac:chgData name="Francois Le Blanc" userId="210d97e5-cff1-4e6f-ba2d-88603b084791" providerId="ADAL" clId="{845E5B01-876E-4C61-BE0E-CE10285126EF}" dt="2023-03-31T19:18:49.088" v="3981" actId="6549"/>
          <ac:graphicFrameMkLst>
            <pc:docMk/>
            <pc:sldMk cId="4261003874" sldId="520"/>
            <ac:graphicFrameMk id="4" creationId="{3E2DD604-6CF1-94D4-CB19-89E253F048AA}"/>
          </ac:graphicFrameMkLst>
        </pc:graphicFrameChg>
      </pc:sldChg>
      <pc:sldChg chg="modSp mod">
        <pc:chgData name="Francois Le Blanc" userId="210d97e5-cff1-4e6f-ba2d-88603b084791" providerId="ADAL" clId="{845E5B01-876E-4C61-BE0E-CE10285126EF}" dt="2023-04-03T14:57:37.189" v="4294" actId="790"/>
        <pc:sldMkLst>
          <pc:docMk/>
          <pc:sldMk cId="1053594285" sldId="521"/>
        </pc:sldMkLst>
        <pc:spChg chg="mod">
          <ac:chgData name="Francois Le Blanc" userId="210d97e5-cff1-4e6f-ba2d-88603b084791" providerId="ADAL" clId="{845E5B01-876E-4C61-BE0E-CE10285126EF}" dt="2023-03-31T19:19:26.423" v="3986" actId="14100"/>
          <ac:spMkLst>
            <pc:docMk/>
            <pc:sldMk cId="1053594285" sldId="521"/>
            <ac:spMk id="5" creationId="{DF892425-D0AB-B550-AF5C-06D2F95BB5BB}"/>
          </ac:spMkLst>
        </pc:spChg>
        <pc:spChg chg="mod">
          <ac:chgData name="Francois Le Blanc" userId="210d97e5-cff1-4e6f-ba2d-88603b084791" providerId="ADAL" clId="{845E5B01-876E-4C61-BE0E-CE10285126EF}" dt="2023-04-03T14:57:37.189" v="4294" actId="790"/>
          <ac:spMkLst>
            <pc:docMk/>
            <pc:sldMk cId="1053594285" sldId="521"/>
            <ac:spMk id="7" creationId="{618930FB-0743-DDD5-8186-DB41B2CA6690}"/>
          </ac:spMkLst>
        </pc:spChg>
        <pc:graphicFrameChg chg="mod modGraphic">
          <ac:chgData name="Francois Le Blanc" userId="210d97e5-cff1-4e6f-ba2d-88603b084791" providerId="ADAL" clId="{845E5B01-876E-4C61-BE0E-CE10285126EF}" dt="2023-03-31T19:24:35.736" v="4005" actId="20577"/>
          <ac:graphicFrameMkLst>
            <pc:docMk/>
            <pc:sldMk cId="1053594285" sldId="521"/>
            <ac:graphicFrameMk id="4" creationId="{3E2DD604-6CF1-94D4-CB19-89E253F048AA}"/>
          </ac:graphicFrameMkLst>
        </pc:graphicFrameChg>
        <pc:graphicFrameChg chg="mod modGraphic">
          <ac:chgData name="Francois Le Blanc" userId="210d97e5-cff1-4e6f-ba2d-88603b084791" providerId="ADAL" clId="{845E5B01-876E-4C61-BE0E-CE10285126EF}" dt="2023-03-31T19:32:46.935" v="4034" actId="20577"/>
          <ac:graphicFrameMkLst>
            <pc:docMk/>
            <pc:sldMk cId="1053594285" sldId="521"/>
            <ac:graphicFrameMk id="6" creationId="{E93C6BE7-EFEE-C2DD-AA93-DCFF5799670D}"/>
          </ac:graphicFrameMkLst>
        </pc:graphicFrameChg>
      </pc:sldChg>
      <pc:sldChg chg="modSp mod">
        <pc:chgData name="Francois Le Blanc" userId="210d97e5-cff1-4e6f-ba2d-88603b084791" providerId="ADAL" clId="{845E5B01-876E-4C61-BE0E-CE10285126EF}" dt="2023-03-31T19:29:58.184" v="4030" actId="6549"/>
        <pc:sldMkLst>
          <pc:docMk/>
          <pc:sldMk cId="4285201455" sldId="523"/>
        </pc:sldMkLst>
        <pc:spChg chg="mod">
          <ac:chgData name="Francois Le Blanc" userId="210d97e5-cff1-4e6f-ba2d-88603b084791" providerId="ADAL" clId="{845E5B01-876E-4C61-BE0E-CE10285126EF}" dt="2023-03-31T19:29:07.135" v="4026" actId="790"/>
          <ac:spMkLst>
            <pc:docMk/>
            <pc:sldMk cId="4285201455" sldId="523"/>
            <ac:spMk id="5" creationId="{DF892425-D0AB-B550-AF5C-06D2F95BB5BB}"/>
          </ac:spMkLst>
        </pc:spChg>
        <pc:graphicFrameChg chg="mod modGraphic">
          <ac:chgData name="Francois Le Blanc" userId="210d97e5-cff1-4e6f-ba2d-88603b084791" providerId="ADAL" clId="{845E5B01-876E-4C61-BE0E-CE10285126EF}" dt="2023-03-31T19:29:58.184" v="4030" actId="6549"/>
          <ac:graphicFrameMkLst>
            <pc:docMk/>
            <pc:sldMk cId="4285201455" sldId="523"/>
            <ac:graphicFrameMk id="4" creationId="{3E2DD604-6CF1-94D4-CB19-89E253F048AA}"/>
          </ac:graphicFrameMkLst>
        </pc:graphicFrameChg>
      </pc:sldChg>
      <pc:sldChg chg="modSp mod">
        <pc:chgData name="Francois Le Blanc" userId="210d97e5-cff1-4e6f-ba2d-88603b084791" providerId="ADAL" clId="{845E5B01-876E-4C61-BE0E-CE10285126EF}" dt="2023-03-31T19:42:00.696" v="4160" actId="20577"/>
        <pc:sldMkLst>
          <pc:docMk/>
          <pc:sldMk cId="1053061387" sldId="524"/>
        </pc:sldMkLst>
        <pc:spChg chg="mod">
          <ac:chgData name="Francois Le Blanc" userId="210d97e5-cff1-4e6f-ba2d-88603b084791" providerId="ADAL" clId="{845E5B01-876E-4C61-BE0E-CE10285126EF}" dt="2023-03-31T19:40:14.624" v="4141" actId="6549"/>
          <ac:spMkLst>
            <pc:docMk/>
            <pc:sldMk cId="1053061387" sldId="524"/>
            <ac:spMk id="7" creationId="{E44BC543-E0AD-998D-2043-5416FE81BCF2}"/>
          </ac:spMkLst>
        </pc:spChg>
        <pc:spChg chg="mod">
          <ac:chgData name="Francois Le Blanc" userId="210d97e5-cff1-4e6f-ba2d-88603b084791" providerId="ADAL" clId="{845E5B01-876E-4C61-BE0E-CE10285126EF}" dt="2023-03-31T19:38:48.768" v="4133" actId="790"/>
          <ac:spMkLst>
            <pc:docMk/>
            <pc:sldMk cId="1053061387" sldId="524"/>
            <ac:spMk id="8" creationId="{4DC1C660-C5E4-F43D-AB65-ED5E7697D817}"/>
          </ac:spMkLst>
        </pc:spChg>
        <pc:spChg chg="mod">
          <ac:chgData name="Francois Le Blanc" userId="210d97e5-cff1-4e6f-ba2d-88603b084791" providerId="ADAL" clId="{845E5B01-876E-4C61-BE0E-CE10285126EF}" dt="2023-03-31T19:40:57.264" v="4148" actId="6549"/>
          <ac:spMkLst>
            <pc:docMk/>
            <pc:sldMk cId="1053061387" sldId="524"/>
            <ac:spMk id="9" creationId="{9870BD21-B2F5-2EFA-AC51-3BD873EA7468}"/>
          </ac:spMkLst>
        </pc:spChg>
        <pc:graphicFrameChg chg="mod modGraphic">
          <ac:chgData name="Francois Le Blanc" userId="210d97e5-cff1-4e6f-ba2d-88603b084791" providerId="ADAL" clId="{845E5B01-876E-4C61-BE0E-CE10285126EF}" dt="2023-03-31T19:42:00.696" v="4160" actId="20577"/>
          <ac:graphicFrameMkLst>
            <pc:docMk/>
            <pc:sldMk cId="1053061387" sldId="524"/>
            <ac:graphicFrameMk id="4" creationId="{3E2DD604-6CF1-94D4-CB19-89E253F048AA}"/>
          </ac:graphicFrameMkLst>
        </pc:graphicFrameChg>
      </pc:sldChg>
      <pc:sldChg chg="modSp mod">
        <pc:chgData name="Francois Le Blanc" userId="210d97e5-cff1-4e6f-ba2d-88603b084791" providerId="ADAL" clId="{845E5B01-876E-4C61-BE0E-CE10285126EF}" dt="2023-03-31T19:43:47.394" v="4175" actId="6549"/>
        <pc:sldMkLst>
          <pc:docMk/>
          <pc:sldMk cId="1369893256" sldId="526"/>
        </pc:sldMkLst>
        <pc:spChg chg="mod">
          <ac:chgData name="Francois Le Blanc" userId="210d97e5-cff1-4e6f-ba2d-88603b084791" providerId="ADAL" clId="{845E5B01-876E-4C61-BE0E-CE10285126EF}" dt="2023-03-31T19:42:46.016" v="4164" actId="6549"/>
          <ac:spMkLst>
            <pc:docMk/>
            <pc:sldMk cId="1369893256" sldId="526"/>
            <ac:spMk id="5" creationId="{DF892425-D0AB-B550-AF5C-06D2F95BB5BB}"/>
          </ac:spMkLst>
        </pc:spChg>
        <pc:graphicFrameChg chg="mod modGraphic">
          <ac:chgData name="Francois Le Blanc" userId="210d97e5-cff1-4e6f-ba2d-88603b084791" providerId="ADAL" clId="{845E5B01-876E-4C61-BE0E-CE10285126EF}" dt="2023-03-31T19:43:47.394" v="4175" actId="6549"/>
          <ac:graphicFrameMkLst>
            <pc:docMk/>
            <pc:sldMk cId="1369893256" sldId="526"/>
            <ac:graphicFrameMk id="4" creationId="{3E2DD604-6CF1-94D4-CB19-89E253F048AA}"/>
          </ac:graphicFrameMkLst>
        </pc:graphicFrameChg>
      </pc:sldChg>
      <pc:sldChg chg="modSp mod modCm">
        <pc:chgData name="Francois Le Blanc" userId="210d97e5-cff1-4e6f-ba2d-88603b084791" providerId="ADAL" clId="{845E5B01-876E-4C61-BE0E-CE10285126EF}" dt="2023-04-03T12:42:14.515" v="4253" actId="6549"/>
        <pc:sldMkLst>
          <pc:docMk/>
          <pc:sldMk cId="3927365311" sldId="527"/>
        </pc:sldMkLst>
        <pc:spChg chg="mod">
          <ac:chgData name="Francois Le Blanc" userId="210d97e5-cff1-4e6f-ba2d-88603b084791" providerId="ADAL" clId="{845E5B01-876E-4C61-BE0E-CE10285126EF}" dt="2023-03-31T19:44:34.743" v="4179" actId="14100"/>
          <ac:spMkLst>
            <pc:docMk/>
            <pc:sldMk cId="3927365311" sldId="527"/>
            <ac:spMk id="5" creationId="{DF892425-D0AB-B550-AF5C-06D2F95BB5BB}"/>
          </ac:spMkLst>
        </pc:spChg>
        <pc:graphicFrameChg chg="mod modGraphic">
          <ac:chgData name="Francois Le Blanc" userId="210d97e5-cff1-4e6f-ba2d-88603b084791" providerId="ADAL" clId="{845E5B01-876E-4C61-BE0E-CE10285126EF}" dt="2023-04-03T12:42:14.515" v="4253" actId="6549"/>
          <ac:graphicFrameMkLst>
            <pc:docMk/>
            <pc:sldMk cId="3927365311" sldId="527"/>
            <ac:graphicFrameMk id="4" creationId="{3E2DD604-6CF1-94D4-CB19-89E253F048AA}"/>
          </ac:graphicFrameMkLst>
        </pc:graphicFrameChg>
      </pc:sldChg>
      <pc:sldChg chg="modSp mod">
        <pc:chgData name="Francois Le Blanc" userId="210d97e5-cff1-4e6f-ba2d-88603b084791" providerId="ADAL" clId="{845E5B01-876E-4C61-BE0E-CE10285126EF}" dt="2023-04-03T12:54:07.752" v="4262" actId="20577"/>
        <pc:sldMkLst>
          <pc:docMk/>
          <pc:sldMk cId="2872005134" sldId="528"/>
        </pc:sldMkLst>
        <pc:spChg chg="mod">
          <ac:chgData name="Francois Le Blanc" userId="210d97e5-cff1-4e6f-ba2d-88603b084791" providerId="ADAL" clId="{845E5B01-876E-4C61-BE0E-CE10285126EF}" dt="2023-04-03T12:53:30.788" v="4257" actId="20578"/>
          <ac:spMkLst>
            <pc:docMk/>
            <pc:sldMk cId="2872005134" sldId="528"/>
            <ac:spMk id="5" creationId="{DF892425-D0AB-B550-AF5C-06D2F95BB5BB}"/>
          </ac:spMkLst>
        </pc:spChg>
        <pc:graphicFrameChg chg="mod modGraphic">
          <ac:chgData name="Francois Le Blanc" userId="210d97e5-cff1-4e6f-ba2d-88603b084791" providerId="ADAL" clId="{845E5B01-876E-4C61-BE0E-CE10285126EF}" dt="2023-04-03T12:54:07.752" v="4262" actId="20577"/>
          <ac:graphicFrameMkLst>
            <pc:docMk/>
            <pc:sldMk cId="2872005134" sldId="528"/>
            <ac:graphicFrameMk id="4" creationId="{3E2DD604-6CF1-94D4-CB19-89E253F048AA}"/>
          </ac:graphicFrameMkLst>
        </pc:graphicFrameChg>
      </pc:sldChg>
      <pc:sldChg chg="modSp mod">
        <pc:chgData name="Francois Le Blanc" userId="210d97e5-cff1-4e6f-ba2d-88603b084791" providerId="ADAL" clId="{845E5B01-876E-4C61-BE0E-CE10285126EF}" dt="2023-04-03T12:59:37.464" v="4269" actId="6549"/>
        <pc:sldMkLst>
          <pc:docMk/>
          <pc:sldMk cId="2650170026" sldId="529"/>
        </pc:sldMkLst>
        <pc:spChg chg="mod">
          <ac:chgData name="Francois Le Blanc" userId="210d97e5-cff1-4e6f-ba2d-88603b084791" providerId="ADAL" clId="{845E5B01-876E-4C61-BE0E-CE10285126EF}" dt="2023-03-31T19:45:45.145" v="4188" actId="14100"/>
          <ac:spMkLst>
            <pc:docMk/>
            <pc:sldMk cId="2650170026" sldId="529"/>
            <ac:spMk id="5" creationId="{DF892425-D0AB-B550-AF5C-06D2F95BB5BB}"/>
          </ac:spMkLst>
        </pc:spChg>
        <pc:graphicFrameChg chg="mod modGraphic">
          <ac:chgData name="Francois Le Blanc" userId="210d97e5-cff1-4e6f-ba2d-88603b084791" providerId="ADAL" clId="{845E5B01-876E-4C61-BE0E-CE10285126EF}" dt="2023-04-03T12:59:37.464" v="4269" actId="6549"/>
          <ac:graphicFrameMkLst>
            <pc:docMk/>
            <pc:sldMk cId="2650170026" sldId="529"/>
            <ac:graphicFrameMk id="4" creationId="{3E2DD604-6CF1-94D4-CB19-89E253F048AA}"/>
          </ac:graphicFrameMkLst>
        </pc:graphicFrameChg>
      </pc:sldChg>
      <pc:sldChg chg="modSp mod">
        <pc:chgData name="Francois Le Blanc" userId="210d97e5-cff1-4e6f-ba2d-88603b084791" providerId="ADAL" clId="{845E5B01-876E-4C61-BE0E-CE10285126EF}" dt="2023-03-31T14:57:20.460" v="1955" actId="790"/>
        <pc:sldMkLst>
          <pc:docMk/>
          <pc:sldMk cId="1254208447" sldId="530"/>
        </pc:sldMkLst>
        <pc:spChg chg="mod">
          <ac:chgData name="Francois Le Blanc" userId="210d97e5-cff1-4e6f-ba2d-88603b084791" providerId="ADAL" clId="{845E5B01-876E-4C61-BE0E-CE10285126EF}" dt="2023-03-31T14:57:20.460" v="1955" actId="790"/>
          <ac:spMkLst>
            <pc:docMk/>
            <pc:sldMk cId="1254208447" sldId="530"/>
            <ac:spMk id="4" creationId="{A398239B-CC54-4FF8-956C-BB01787187DE}"/>
          </ac:spMkLst>
        </pc:spChg>
        <pc:spChg chg="mod">
          <ac:chgData name="Francois Le Blanc" userId="210d97e5-cff1-4e6f-ba2d-88603b084791" providerId="ADAL" clId="{845E5B01-876E-4C61-BE0E-CE10285126EF}" dt="2023-03-31T14:56:33.682" v="1952" actId="6549"/>
          <ac:spMkLst>
            <pc:docMk/>
            <pc:sldMk cId="1254208447" sldId="530"/>
            <ac:spMk id="5" creationId="{A085F06F-57BA-4DCA-968D-BC0C82175BB4}"/>
          </ac:spMkLst>
        </pc:spChg>
      </pc:sldChg>
      <pc:sldMasterChg chg="addSp modSp mod addSldLayout delSldLayout modSldLayout">
        <pc:chgData name="Francois Le Blanc" userId="210d97e5-cff1-4e6f-ba2d-88603b084791" providerId="ADAL" clId="{845E5B01-876E-4C61-BE0E-CE10285126EF}" dt="2023-03-31T18:11:48.459" v="2893" actId="1076"/>
        <pc:sldMasterMkLst>
          <pc:docMk/>
          <pc:sldMasterMk cId="0" sldId="2147483660"/>
        </pc:sldMasterMkLst>
        <pc:picChg chg="add mod ord">
          <ac:chgData name="Francois Le Blanc" userId="210d97e5-cff1-4e6f-ba2d-88603b084791" providerId="ADAL" clId="{845E5B01-876E-4C61-BE0E-CE10285126EF}" dt="2023-03-31T18:11:48.459" v="2893" actId="1076"/>
          <ac:picMkLst>
            <pc:docMk/>
            <pc:sldMasterMk cId="0" sldId="2147483660"/>
            <ac:picMk id="3" creationId="{26D8D827-FFA1-680B-CBC1-F692AF18F519}"/>
          </ac:picMkLst>
        </pc:picChg>
        <pc:picChg chg="add mod ord">
          <ac:chgData name="Francois Le Blanc" userId="210d97e5-cff1-4e6f-ba2d-88603b084791" providerId="ADAL" clId="{845E5B01-876E-4C61-BE0E-CE10285126EF}" dt="2023-03-30T17:57:41.587" v="141" actId="167"/>
          <ac:picMkLst>
            <pc:docMk/>
            <pc:sldMasterMk cId="0" sldId="2147483660"/>
            <ac:picMk id="5" creationId="{47B596E8-0DC6-551C-209D-AF17F1F47C83}"/>
          </ac:picMkLst>
        </pc:picChg>
        <pc:sldLayoutChg chg="addSp delSp modSp mod">
          <pc:chgData name="Francois Le Blanc" userId="210d97e5-cff1-4e6f-ba2d-88603b084791" providerId="ADAL" clId="{845E5B01-876E-4C61-BE0E-CE10285126EF}" dt="2023-03-30T17:52:19.834" v="31" actId="478"/>
          <pc:sldLayoutMkLst>
            <pc:docMk/>
            <pc:sldMasterMk cId="0" sldId="2147483660"/>
            <pc:sldLayoutMk cId="4012861377" sldId="2147483661"/>
          </pc:sldLayoutMkLst>
          <pc:picChg chg="add del mod ord">
            <ac:chgData name="Francois Le Blanc" userId="210d97e5-cff1-4e6f-ba2d-88603b084791" providerId="ADAL" clId="{845E5B01-876E-4C61-BE0E-CE10285126EF}" dt="2023-03-30T17:52:19.834" v="31" actId="478"/>
            <ac:picMkLst>
              <pc:docMk/>
              <pc:sldMasterMk cId="0" sldId="2147483660"/>
              <pc:sldLayoutMk cId="4012861377" sldId="2147483661"/>
              <ac:picMk id="8" creationId="{A8BF0952-ACB4-0317-8F3F-F0981095F102}"/>
            </ac:picMkLst>
          </pc:picChg>
        </pc:sldLayoutChg>
        <pc:sldLayoutChg chg="modSp">
          <pc:chgData name="Francois Le Blanc" userId="210d97e5-cff1-4e6f-ba2d-88603b084791" providerId="ADAL" clId="{845E5B01-876E-4C61-BE0E-CE10285126EF}" dt="2023-03-30T17:50:20.661" v="25" actId="1035"/>
          <pc:sldLayoutMkLst>
            <pc:docMk/>
            <pc:sldMasterMk cId="0" sldId="2147483660"/>
            <pc:sldLayoutMk cId="2513737444" sldId="2147483662"/>
          </pc:sldLayoutMkLst>
          <pc:spChg chg="mod">
            <ac:chgData name="Francois Le Blanc" userId="210d97e5-cff1-4e6f-ba2d-88603b084791" providerId="ADAL" clId="{845E5B01-876E-4C61-BE0E-CE10285126EF}" dt="2023-03-30T17:50:20.661" v="25" actId="1035"/>
            <ac:spMkLst>
              <pc:docMk/>
              <pc:sldMasterMk cId="0" sldId="2147483660"/>
              <pc:sldLayoutMk cId="2513737444" sldId="2147483662"/>
              <ac:spMk id="4" creationId="{00000000-0000-0000-0000-000000000000}"/>
            </ac:spMkLst>
          </pc:spChg>
        </pc:sldLayoutChg>
        <pc:sldLayoutChg chg="modSp">
          <pc:chgData name="Francois Le Blanc" userId="210d97e5-cff1-4e6f-ba2d-88603b084791" providerId="ADAL" clId="{845E5B01-876E-4C61-BE0E-CE10285126EF}" dt="2023-03-31T18:11:29.378" v="2891" actId="1076"/>
          <pc:sldLayoutMkLst>
            <pc:docMk/>
            <pc:sldMasterMk cId="0" sldId="2147483660"/>
            <pc:sldLayoutMk cId="661292127" sldId="2147483667"/>
          </pc:sldLayoutMkLst>
          <pc:spChg chg="mod">
            <ac:chgData name="Francois Le Blanc" userId="210d97e5-cff1-4e6f-ba2d-88603b084791" providerId="ADAL" clId="{845E5B01-876E-4C61-BE0E-CE10285126EF}" dt="2023-03-31T18:11:29.378" v="2891" actId="1076"/>
            <ac:spMkLst>
              <pc:docMk/>
              <pc:sldMasterMk cId="0" sldId="2147483660"/>
              <pc:sldLayoutMk cId="661292127" sldId="2147483667"/>
              <ac:spMk id="2" creationId="{00000000-0000-0000-0000-000000000000}"/>
            </ac:spMkLst>
          </pc:spChg>
        </pc:sldLayoutChg>
        <pc:sldLayoutChg chg="new del mod">
          <pc:chgData name="Francois Le Blanc" userId="210d97e5-cff1-4e6f-ba2d-88603b084791" providerId="ADAL" clId="{845E5B01-876E-4C61-BE0E-CE10285126EF}" dt="2023-03-31T18:10:39.671" v="2889" actId="11236"/>
          <pc:sldLayoutMkLst>
            <pc:docMk/>
            <pc:sldMasterMk cId="0" sldId="2147483660"/>
            <pc:sldLayoutMk cId="2698872622" sldId="2147483672"/>
          </pc:sldLayoutMkLst>
        </pc:sldLayoutChg>
      </pc:sldMasterChg>
    </pc:docChg>
  </pc:docChgLst>
</pc:chgInfo>
</file>

<file path=ppt/comments/modernComment_1ED_1FA2A312.xml><?xml version="1.0" encoding="utf-8"?>
<p188:cmLst xmlns:a="http://schemas.openxmlformats.org/drawingml/2006/main" xmlns:r="http://schemas.openxmlformats.org/officeDocument/2006/relationships" xmlns:p188="http://schemas.microsoft.com/office/powerpoint/2018/8/main">
  <p188:cm id="{98938AC6-99C6-4894-82CA-BF2414B1ED76}" authorId="{97230D62-8BE4-9485-82EE-64131F2A3C7C}" created="2022-11-09T16:52:46.700">
    <ac:txMkLst xmlns:ac="http://schemas.microsoft.com/office/drawing/2013/main/command">
      <pc:docMk xmlns:pc="http://schemas.microsoft.com/office/powerpoint/2013/main/command"/>
      <pc:sldMk xmlns:pc="http://schemas.microsoft.com/office/powerpoint/2013/main/command" cId="530752274" sldId="493"/>
      <ac:spMk id="3" creationId="{5B01632F-FB17-D143-0884-F70468165CF0}"/>
      <ac:txMk cp="15" len="6">
        <ac:context len="132" hash="1079563732"/>
      </ac:txMk>
    </ac:txMkLst>
    <p188:pos x="824621" y="562322"/>
    <p188:txBody>
      <a:bodyPr/>
      <a:lstStyle/>
      <a:p>
        <a:r>
          <a:rPr lang="en-US"/>
          <a:t>Check if 10.1.1 and 14.1.1 have any changes not listed in x.1.1</a:t>
        </a:r>
      </a:p>
    </p188:txBody>
  </p188:cm>
</p188:cmLst>
</file>

<file path=ppt/comments/modernComment_207_3F5C3493.xml><?xml version="1.0" encoding="utf-8"?>
<p188:cmLst xmlns:a="http://schemas.openxmlformats.org/drawingml/2006/main" xmlns:r="http://schemas.openxmlformats.org/officeDocument/2006/relationships" xmlns:p188="http://schemas.microsoft.com/office/powerpoint/2018/8/main">
  <p188:cm id="{0C8C6999-572D-42FA-9746-9DA1218AF482}" authorId="{97230D62-8BE4-9485-82EE-64131F2A3C7C}" created="2022-11-09T17:57:21.011">
    <ac:txMkLst xmlns:ac="http://schemas.microsoft.com/office/drawing/2013/main/command">
      <pc:docMk xmlns:pc="http://schemas.microsoft.com/office/powerpoint/2013/main/command"/>
      <pc:sldMk xmlns:pc="http://schemas.microsoft.com/office/powerpoint/2013/main/command" cId="1063007379" sldId="519"/>
      <ac:spMk id="2" creationId="{6DBBC489-E6B5-49FA-A9E4-5187AE32E29E}"/>
      <ac:txMk cp="7" len="6">
        <ac:context len="14" hash="497379910"/>
      </ac:txMk>
    </ac:txMkLst>
    <p188:pos x="5783802" y="444453"/>
    <p188:txBody>
      <a:bodyPr/>
      <a:lstStyle/>
      <a:p>
        <a:r>
          <a:rPr lang="en-US"/>
          <a:t>Check 14.3.3</a:t>
        </a:r>
      </a:p>
    </p188:txBody>
  </p188:cm>
</p188:cmLst>
</file>

<file path=ppt/comments/modernComment_20F_EA16D6BF.xml><?xml version="1.0" encoding="utf-8"?>
<p188:cmLst xmlns:a="http://schemas.openxmlformats.org/drawingml/2006/main" xmlns:r="http://schemas.openxmlformats.org/officeDocument/2006/relationships" xmlns:p188="http://schemas.microsoft.com/office/powerpoint/2018/8/main">
  <p188:cm id="{582BEB93-F13C-45BD-AD8B-38E4A0BC625B}" authorId="{97230D62-8BE4-9485-82EE-64131F2A3C7C}" created="2022-11-09T18:19:10.739">
    <ac:txMkLst xmlns:ac="http://schemas.microsoft.com/office/drawing/2013/main/command">
      <pc:docMk xmlns:pc="http://schemas.microsoft.com/office/powerpoint/2013/main/command"/>
      <pc:sldMk xmlns:pc="http://schemas.microsoft.com/office/powerpoint/2013/main/command" cId="3927365311" sldId="527"/>
      <ac:graphicFrameMk id="4" creationId="{3E2DD604-6CF1-94D4-CB19-89E253F048AA}"/>
      <ac:tblMk/>
      <ac:tcMk rowId="3154351788" colId="1897907677"/>
      <ac:txMk cp="371">
        <ac:context len="439" hash="3970442181"/>
      </ac:txMk>
    </ac:txMkLst>
    <p188:pos x="6909232" y="1714699"/>
    <p188:txBody>
      <a:bodyPr/>
      <a:lstStyle/>
      <a:p>
        <a:r>
          <a:rPr lang="en-US"/>
          <a:t>Change mentioned under x.9.3; show it again or no?</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A52C3F-C3C2-460A-8FEA-248C35624AEC}" type="datetimeFigureOut">
              <a:rPr lang="en-US" smtClean="0"/>
              <a:t>4/3/2023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B0826-FCAD-4C13-8918-89636751A7DA}" type="slidenum">
              <a:rPr lang="en-US" smtClean="0"/>
              <a:t>‹#›</a:t>
            </a:fld>
            <a:endParaRPr lang="en-US"/>
          </a:p>
        </p:txBody>
      </p:sp>
    </p:spTree>
    <p:extLst>
      <p:ext uri="{BB962C8B-B14F-4D97-AF65-F5344CB8AC3E}">
        <p14:creationId xmlns:p14="http://schemas.microsoft.com/office/powerpoint/2010/main" val="3312766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BE9B0826-FCAD-4C13-8918-89636751A7DA}" type="slidenum">
              <a:rPr lang="en-US" smtClean="0"/>
              <a:t>1</a:t>
            </a:fld>
            <a:endParaRPr lang="en-US"/>
          </a:p>
        </p:txBody>
      </p:sp>
    </p:spTree>
    <p:extLst>
      <p:ext uri="{BB962C8B-B14F-4D97-AF65-F5344CB8AC3E}">
        <p14:creationId xmlns:p14="http://schemas.microsoft.com/office/powerpoint/2010/main" val="479151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10</a:t>
            </a:fld>
            <a:endParaRPr lang="en-US"/>
          </a:p>
        </p:txBody>
      </p:sp>
    </p:spTree>
    <p:extLst>
      <p:ext uri="{BB962C8B-B14F-4D97-AF65-F5344CB8AC3E}">
        <p14:creationId xmlns:p14="http://schemas.microsoft.com/office/powerpoint/2010/main" val="2609391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11</a:t>
            </a:fld>
            <a:endParaRPr lang="en-US"/>
          </a:p>
        </p:txBody>
      </p:sp>
    </p:spTree>
    <p:extLst>
      <p:ext uri="{BB962C8B-B14F-4D97-AF65-F5344CB8AC3E}">
        <p14:creationId xmlns:p14="http://schemas.microsoft.com/office/powerpoint/2010/main" val="1957552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12</a:t>
            </a:fld>
            <a:endParaRPr lang="en-US"/>
          </a:p>
        </p:txBody>
      </p:sp>
    </p:spTree>
    <p:extLst>
      <p:ext uri="{BB962C8B-B14F-4D97-AF65-F5344CB8AC3E}">
        <p14:creationId xmlns:p14="http://schemas.microsoft.com/office/powerpoint/2010/main" val="3419738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13</a:t>
            </a:fld>
            <a:endParaRPr lang="en-US"/>
          </a:p>
        </p:txBody>
      </p:sp>
    </p:spTree>
    <p:extLst>
      <p:ext uri="{BB962C8B-B14F-4D97-AF65-F5344CB8AC3E}">
        <p14:creationId xmlns:p14="http://schemas.microsoft.com/office/powerpoint/2010/main" val="3778843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14</a:t>
            </a:fld>
            <a:endParaRPr lang="en-US"/>
          </a:p>
        </p:txBody>
      </p:sp>
    </p:spTree>
    <p:extLst>
      <p:ext uri="{BB962C8B-B14F-4D97-AF65-F5344CB8AC3E}">
        <p14:creationId xmlns:p14="http://schemas.microsoft.com/office/powerpoint/2010/main" val="2402035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15</a:t>
            </a:fld>
            <a:endParaRPr lang="en-US"/>
          </a:p>
        </p:txBody>
      </p:sp>
    </p:spTree>
    <p:extLst>
      <p:ext uri="{BB962C8B-B14F-4D97-AF65-F5344CB8AC3E}">
        <p14:creationId xmlns:p14="http://schemas.microsoft.com/office/powerpoint/2010/main" val="2258950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16</a:t>
            </a:fld>
            <a:endParaRPr lang="en-US"/>
          </a:p>
        </p:txBody>
      </p:sp>
    </p:spTree>
    <p:extLst>
      <p:ext uri="{BB962C8B-B14F-4D97-AF65-F5344CB8AC3E}">
        <p14:creationId xmlns:p14="http://schemas.microsoft.com/office/powerpoint/2010/main" val="1675190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17</a:t>
            </a:fld>
            <a:endParaRPr lang="en-US"/>
          </a:p>
        </p:txBody>
      </p:sp>
    </p:spTree>
    <p:extLst>
      <p:ext uri="{BB962C8B-B14F-4D97-AF65-F5344CB8AC3E}">
        <p14:creationId xmlns:p14="http://schemas.microsoft.com/office/powerpoint/2010/main" val="2485865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18</a:t>
            </a:fld>
            <a:endParaRPr lang="en-US"/>
          </a:p>
        </p:txBody>
      </p:sp>
    </p:spTree>
    <p:extLst>
      <p:ext uri="{BB962C8B-B14F-4D97-AF65-F5344CB8AC3E}">
        <p14:creationId xmlns:p14="http://schemas.microsoft.com/office/powerpoint/2010/main" val="1951457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19</a:t>
            </a:fld>
            <a:endParaRPr lang="en-US"/>
          </a:p>
        </p:txBody>
      </p:sp>
    </p:spTree>
    <p:extLst>
      <p:ext uri="{BB962C8B-B14F-4D97-AF65-F5344CB8AC3E}">
        <p14:creationId xmlns:p14="http://schemas.microsoft.com/office/powerpoint/2010/main" val="252769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a:t>
            </a:fld>
            <a:endParaRPr lang="en-US"/>
          </a:p>
        </p:txBody>
      </p:sp>
    </p:spTree>
    <p:extLst>
      <p:ext uri="{BB962C8B-B14F-4D97-AF65-F5344CB8AC3E}">
        <p14:creationId xmlns:p14="http://schemas.microsoft.com/office/powerpoint/2010/main" val="1594231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20</a:t>
            </a:fld>
            <a:endParaRPr lang="en-US"/>
          </a:p>
        </p:txBody>
      </p:sp>
    </p:spTree>
    <p:extLst>
      <p:ext uri="{BB962C8B-B14F-4D97-AF65-F5344CB8AC3E}">
        <p14:creationId xmlns:p14="http://schemas.microsoft.com/office/powerpoint/2010/main" val="3967825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21</a:t>
            </a:fld>
            <a:endParaRPr lang="en-US"/>
          </a:p>
        </p:txBody>
      </p:sp>
    </p:spTree>
    <p:extLst>
      <p:ext uri="{BB962C8B-B14F-4D97-AF65-F5344CB8AC3E}">
        <p14:creationId xmlns:p14="http://schemas.microsoft.com/office/powerpoint/2010/main" val="238926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22</a:t>
            </a:fld>
            <a:endParaRPr lang="en-US"/>
          </a:p>
        </p:txBody>
      </p:sp>
    </p:spTree>
    <p:extLst>
      <p:ext uri="{BB962C8B-B14F-4D97-AF65-F5344CB8AC3E}">
        <p14:creationId xmlns:p14="http://schemas.microsoft.com/office/powerpoint/2010/main" val="2657092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23</a:t>
            </a:fld>
            <a:endParaRPr lang="en-US"/>
          </a:p>
        </p:txBody>
      </p:sp>
    </p:spTree>
    <p:extLst>
      <p:ext uri="{BB962C8B-B14F-4D97-AF65-F5344CB8AC3E}">
        <p14:creationId xmlns:p14="http://schemas.microsoft.com/office/powerpoint/2010/main" val="135044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24</a:t>
            </a:fld>
            <a:endParaRPr lang="en-US"/>
          </a:p>
        </p:txBody>
      </p:sp>
    </p:spTree>
    <p:extLst>
      <p:ext uri="{BB962C8B-B14F-4D97-AF65-F5344CB8AC3E}">
        <p14:creationId xmlns:p14="http://schemas.microsoft.com/office/powerpoint/2010/main" val="4079908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25</a:t>
            </a:fld>
            <a:endParaRPr lang="en-US"/>
          </a:p>
        </p:txBody>
      </p:sp>
    </p:spTree>
    <p:extLst>
      <p:ext uri="{BB962C8B-B14F-4D97-AF65-F5344CB8AC3E}">
        <p14:creationId xmlns:p14="http://schemas.microsoft.com/office/powerpoint/2010/main" val="675406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26</a:t>
            </a:fld>
            <a:endParaRPr lang="en-US"/>
          </a:p>
        </p:txBody>
      </p:sp>
    </p:spTree>
    <p:extLst>
      <p:ext uri="{BB962C8B-B14F-4D97-AF65-F5344CB8AC3E}">
        <p14:creationId xmlns:p14="http://schemas.microsoft.com/office/powerpoint/2010/main" val="29150878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27</a:t>
            </a:fld>
            <a:endParaRPr lang="en-US"/>
          </a:p>
        </p:txBody>
      </p:sp>
    </p:spTree>
    <p:extLst>
      <p:ext uri="{BB962C8B-B14F-4D97-AF65-F5344CB8AC3E}">
        <p14:creationId xmlns:p14="http://schemas.microsoft.com/office/powerpoint/2010/main" val="348067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28</a:t>
            </a:fld>
            <a:endParaRPr lang="en-US"/>
          </a:p>
        </p:txBody>
      </p:sp>
    </p:spTree>
    <p:extLst>
      <p:ext uri="{BB962C8B-B14F-4D97-AF65-F5344CB8AC3E}">
        <p14:creationId xmlns:p14="http://schemas.microsoft.com/office/powerpoint/2010/main" val="1572047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29</a:t>
            </a:fld>
            <a:endParaRPr lang="en-US"/>
          </a:p>
        </p:txBody>
      </p:sp>
    </p:spTree>
    <p:extLst>
      <p:ext uri="{BB962C8B-B14F-4D97-AF65-F5344CB8AC3E}">
        <p14:creationId xmlns:p14="http://schemas.microsoft.com/office/powerpoint/2010/main" val="746293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637" y="4387851"/>
            <a:ext cx="5558801" cy="4156075"/>
          </a:xfrm>
          <a:prstGeom prst="rect">
            <a:avLst/>
          </a:prstGeom>
        </p:spPr>
        <p:txBody>
          <a:bodyPr/>
          <a:lstStyle/>
          <a:p>
            <a:endParaRPr lang="en-CA" baseline="0" dirty="0"/>
          </a:p>
        </p:txBody>
      </p:sp>
      <p:sp>
        <p:nvSpPr>
          <p:cNvPr id="4" name="Slide Number Placeholder 3"/>
          <p:cNvSpPr>
            <a:spLocks noGrp="1"/>
          </p:cNvSpPr>
          <p:nvPr>
            <p:ph type="sldNum" sz="quarter" idx="10"/>
          </p:nvPr>
        </p:nvSpPr>
        <p:spPr/>
        <p:txBody>
          <a:bodyPr/>
          <a:lstStyle/>
          <a:p>
            <a:fld id="{A8EE258C-D990-413F-B2E2-0ECDBE54F162}" type="slidenum">
              <a:rPr lang="en-US" smtClean="0"/>
              <a:t>3</a:t>
            </a:fld>
            <a:endParaRPr lang="en-US" dirty="0"/>
          </a:p>
        </p:txBody>
      </p:sp>
    </p:spTree>
    <p:extLst>
      <p:ext uri="{BB962C8B-B14F-4D97-AF65-F5344CB8AC3E}">
        <p14:creationId xmlns:p14="http://schemas.microsoft.com/office/powerpoint/2010/main" val="23003257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30</a:t>
            </a:fld>
            <a:endParaRPr lang="en-US"/>
          </a:p>
        </p:txBody>
      </p:sp>
    </p:spTree>
    <p:extLst>
      <p:ext uri="{BB962C8B-B14F-4D97-AF65-F5344CB8AC3E}">
        <p14:creationId xmlns:p14="http://schemas.microsoft.com/office/powerpoint/2010/main" val="13387595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31</a:t>
            </a:fld>
            <a:endParaRPr lang="en-US"/>
          </a:p>
        </p:txBody>
      </p:sp>
    </p:spTree>
    <p:extLst>
      <p:ext uri="{BB962C8B-B14F-4D97-AF65-F5344CB8AC3E}">
        <p14:creationId xmlns:p14="http://schemas.microsoft.com/office/powerpoint/2010/main" val="7032432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32</a:t>
            </a:fld>
            <a:endParaRPr lang="en-US"/>
          </a:p>
        </p:txBody>
      </p:sp>
    </p:spTree>
    <p:extLst>
      <p:ext uri="{BB962C8B-B14F-4D97-AF65-F5344CB8AC3E}">
        <p14:creationId xmlns:p14="http://schemas.microsoft.com/office/powerpoint/2010/main" val="27834803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33</a:t>
            </a:fld>
            <a:endParaRPr lang="en-US"/>
          </a:p>
        </p:txBody>
      </p:sp>
    </p:spTree>
    <p:extLst>
      <p:ext uri="{BB962C8B-B14F-4D97-AF65-F5344CB8AC3E}">
        <p14:creationId xmlns:p14="http://schemas.microsoft.com/office/powerpoint/2010/main" val="9182954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34</a:t>
            </a:fld>
            <a:endParaRPr lang="en-US"/>
          </a:p>
        </p:txBody>
      </p:sp>
    </p:spTree>
    <p:extLst>
      <p:ext uri="{BB962C8B-B14F-4D97-AF65-F5344CB8AC3E}">
        <p14:creationId xmlns:p14="http://schemas.microsoft.com/office/powerpoint/2010/main" val="21876536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35</a:t>
            </a:fld>
            <a:endParaRPr lang="en-US"/>
          </a:p>
        </p:txBody>
      </p:sp>
    </p:spTree>
    <p:extLst>
      <p:ext uri="{BB962C8B-B14F-4D97-AF65-F5344CB8AC3E}">
        <p14:creationId xmlns:p14="http://schemas.microsoft.com/office/powerpoint/2010/main" val="18964925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36</a:t>
            </a:fld>
            <a:endParaRPr lang="en-US"/>
          </a:p>
        </p:txBody>
      </p:sp>
    </p:spTree>
    <p:extLst>
      <p:ext uri="{BB962C8B-B14F-4D97-AF65-F5344CB8AC3E}">
        <p14:creationId xmlns:p14="http://schemas.microsoft.com/office/powerpoint/2010/main" val="23396628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37</a:t>
            </a:fld>
            <a:endParaRPr lang="en-US"/>
          </a:p>
        </p:txBody>
      </p:sp>
    </p:spTree>
    <p:extLst>
      <p:ext uri="{BB962C8B-B14F-4D97-AF65-F5344CB8AC3E}">
        <p14:creationId xmlns:p14="http://schemas.microsoft.com/office/powerpoint/2010/main" val="40000611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38</a:t>
            </a:fld>
            <a:endParaRPr lang="en-US"/>
          </a:p>
        </p:txBody>
      </p:sp>
    </p:spTree>
    <p:extLst>
      <p:ext uri="{BB962C8B-B14F-4D97-AF65-F5344CB8AC3E}">
        <p14:creationId xmlns:p14="http://schemas.microsoft.com/office/powerpoint/2010/main" val="29950351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39</a:t>
            </a:fld>
            <a:endParaRPr lang="en-US"/>
          </a:p>
        </p:txBody>
      </p:sp>
    </p:spTree>
    <p:extLst>
      <p:ext uri="{BB962C8B-B14F-4D97-AF65-F5344CB8AC3E}">
        <p14:creationId xmlns:p14="http://schemas.microsoft.com/office/powerpoint/2010/main" val="2249670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4</a:t>
            </a:fld>
            <a:endParaRPr lang="en-US"/>
          </a:p>
        </p:txBody>
      </p:sp>
    </p:spTree>
    <p:extLst>
      <p:ext uri="{BB962C8B-B14F-4D97-AF65-F5344CB8AC3E}">
        <p14:creationId xmlns:p14="http://schemas.microsoft.com/office/powerpoint/2010/main" val="30982893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40</a:t>
            </a:fld>
            <a:endParaRPr lang="en-US"/>
          </a:p>
        </p:txBody>
      </p:sp>
    </p:spTree>
    <p:extLst>
      <p:ext uri="{BB962C8B-B14F-4D97-AF65-F5344CB8AC3E}">
        <p14:creationId xmlns:p14="http://schemas.microsoft.com/office/powerpoint/2010/main" val="27926271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41</a:t>
            </a:fld>
            <a:endParaRPr lang="en-US"/>
          </a:p>
        </p:txBody>
      </p:sp>
    </p:spTree>
    <p:extLst>
      <p:ext uri="{BB962C8B-B14F-4D97-AF65-F5344CB8AC3E}">
        <p14:creationId xmlns:p14="http://schemas.microsoft.com/office/powerpoint/2010/main" val="3773857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42</a:t>
            </a:fld>
            <a:endParaRPr lang="en-US"/>
          </a:p>
        </p:txBody>
      </p:sp>
    </p:spTree>
    <p:extLst>
      <p:ext uri="{BB962C8B-B14F-4D97-AF65-F5344CB8AC3E}">
        <p14:creationId xmlns:p14="http://schemas.microsoft.com/office/powerpoint/2010/main" val="243105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5</a:t>
            </a:fld>
            <a:endParaRPr lang="en-US"/>
          </a:p>
        </p:txBody>
      </p:sp>
    </p:spTree>
    <p:extLst>
      <p:ext uri="{BB962C8B-B14F-4D97-AF65-F5344CB8AC3E}">
        <p14:creationId xmlns:p14="http://schemas.microsoft.com/office/powerpoint/2010/main" val="3613099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6</a:t>
            </a:fld>
            <a:endParaRPr lang="en-US"/>
          </a:p>
        </p:txBody>
      </p:sp>
    </p:spTree>
    <p:extLst>
      <p:ext uri="{BB962C8B-B14F-4D97-AF65-F5344CB8AC3E}">
        <p14:creationId xmlns:p14="http://schemas.microsoft.com/office/powerpoint/2010/main" val="1506959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7</a:t>
            </a:fld>
            <a:endParaRPr lang="en-US"/>
          </a:p>
        </p:txBody>
      </p:sp>
    </p:spTree>
    <p:extLst>
      <p:ext uri="{BB962C8B-B14F-4D97-AF65-F5344CB8AC3E}">
        <p14:creationId xmlns:p14="http://schemas.microsoft.com/office/powerpoint/2010/main" val="15838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8</a:t>
            </a:fld>
            <a:endParaRPr lang="en-US"/>
          </a:p>
        </p:txBody>
      </p:sp>
    </p:spTree>
    <p:extLst>
      <p:ext uri="{BB962C8B-B14F-4D97-AF65-F5344CB8AC3E}">
        <p14:creationId xmlns:p14="http://schemas.microsoft.com/office/powerpoint/2010/main" val="2762908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E9B0826-FCAD-4C13-8918-89636751A7DA}" type="slidenum">
              <a:rPr lang="en-US" smtClean="0"/>
              <a:t>9</a:t>
            </a:fld>
            <a:endParaRPr lang="en-US"/>
          </a:p>
        </p:txBody>
      </p:sp>
    </p:spTree>
    <p:extLst>
      <p:ext uri="{BB962C8B-B14F-4D97-AF65-F5344CB8AC3E}">
        <p14:creationId xmlns:p14="http://schemas.microsoft.com/office/powerpoint/2010/main" val="4157798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401286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265466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402956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xfrm>
            <a:off x="457200" y="5715000"/>
            <a:ext cx="2133600" cy="476250"/>
          </a:xfrm>
          <a:ln/>
        </p:spPr>
        <p:txBody>
          <a:bodyPr/>
          <a:lstStyle>
            <a:lvl1pPr>
              <a:defRPr/>
            </a:lvl1pPr>
          </a:lstStyle>
          <a:p>
            <a:fld id="{59A7850F-D861-4F32-B10B-87AF0A065BAD}" type="datetimeFigureOut">
              <a:rPr lang="en-US" smtClean="0"/>
              <a:t>4/3/2023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251373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35956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91905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237229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327122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661292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266052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9A7850F-D861-4F32-B10B-87AF0A065BAD}" type="datetimeFigureOut">
              <a:rPr lang="en-US" smtClean="0"/>
              <a:t>4/3/2023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67D2603-7F7C-42AA-8561-A756AC00FA3D}" type="slidenum">
              <a:rPr lang="en-US" smtClean="0"/>
              <a:t>‹#›</a:t>
            </a:fld>
            <a:endParaRPr lang="en-US"/>
          </a:p>
        </p:txBody>
      </p:sp>
    </p:spTree>
    <p:extLst>
      <p:ext uri="{BB962C8B-B14F-4D97-AF65-F5344CB8AC3E}">
        <p14:creationId xmlns:p14="http://schemas.microsoft.com/office/powerpoint/2010/main" val="179030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7B596E8-0DC6-551C-209D-AF17F1F47C83}"/>
              </a:ext>
            </a:extLst>
          </p:cNvPr>
          <p:cNvPicPr>
            <a:picLocks noChangeAspect="1"/>
          </p:cNvPicPr>
          <p:nvPr userDrawn="1"/>
        </p:nvPicPr>
        <p:blipFill>
          <a:blip r:embed="rId14"/>
          <a:stretch>
            <a:fillRect/>
          </a:stretch>
        </p:blipFill>
        <p:spPr>
          <a:xfrm>
            <a:off x="1139248" y="6211887"/>
            <a:ext cx="3409950" cy="542925"/>
          </a:xfrm>
          <a:prstGeom prst="rect">
            <a:avLst/>
          </a:prstGeom>
        </p:spPr>
      </p:pic>
      <p:pic>
        <p:nvPicPr>
          <p:cNvPr id="3" name="Picture 2" descr="Logo, company name&#10;&#10;Description automatically generated">
            <a:extLst>
              <a:ext uri="{FF2B5EF4-FFF2-40B4-BE49-F238E27FC236}">
                <a16:creationId xmlns:a16="http://schemas.microsoft.com/office/drawing/2014/main" id="{26D8D827-FFA1-680B-CBC1-F692AF18F51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196878"/>
            <a:ext cx="533400" cy="590755"/>
          </a:xfrm>
          <a:prstGeom prst="rect">
            <a:avLst/>
          </a:prstGeom>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59A7850F-D861-4F32-B10B-87AF0A065BAD}" type="datetimeFigureOut">
              <a:rPr lang="en-US" smtClean="0"/>
              <a:t>4/3/2023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67D2603-7F7C-42AA-8561-A756AC00FA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18/10/relationships/comments" Target="../comments/modernComment_207_3F5C349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18/10/relationships/comments" Target="../comments/modernComment_20F_EA16D6BF.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ED_1FA2A31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a:t>Webinaire sur la révision des normes d’agrément</a:t>
            </a:r>
          </a:p>
        </p:txBody>
      </p:sp>
      <p:sp>
        <p:nvSpPr>
          <p:cNvPr id="3" name="Subtitle 2"/>
          <p:cNvSpPr>
            <a:spLocks noGrp="1"/>
          </p:cNvSpPr>
          <p:nvPr>
            <p:ph type="subTitle" idx="1"/>
          </p:nvPr>
        </p:nvSpPr>
        <p:spPr/>
        <p:txBody>
          <a:bodyPr/>
          <a:lstStyle/>
          <a:p>
            <a:r>
              <a:rPr lang="fr-CA" dirty="0"/>
              <a:t>17 novembre 2022</a:t>
            </a:r>
          </a:p>
        </p:txBody>
      </p:sp>
    </p:spTree>
    <p:extLst>
      <p:ext uri="{BB962C8B-B14F-4D97-AF65-F5344CB8AC3E}">
        <p14:creationId xmlns:p14="http://schemas.microsoft.com/office/powerpoint/2010/main" val="2164060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ABB4-BD87-59F3-882C-EF513F4DEA7A}"/>
              </a:ext>
            </a:extLst>
          </p:cNvPr>
          <p:cNvSpPr>
            <a:spLocks noGrp="1"/>
          </p:cNvSpPr>
          <p:nvPr>
            <p:ph type="title"/>
          </p:nvPr>
        </p:nvSpPr>
        <p:spPr>
          <a:xfrm>
            <a:off x="457200" y="274638"/>
            <a:ext cx="8229600" cy="1143000"/>
          </a:xfrm>
        </p:spPr>
        <p:txBody>
          <a:bodyPr wrap="square" anchor="ctr">
            <a:normAutofit/>
          </a:bodyPr>
          <a:lstStyle/>
          <a:p>
            <a:r>
              <a:rPr lang="en-US" dirty="0"/>
              <a:t>2.2.1</a:t>
            </a:r>
          </a:p>
        </p:txBody>
      </p:sp>
      <p:sp>
        <p:nvSpPr>
          <p:cNvPr id="8" name="Content Placeholder 3">
            <a:extLst>
              <a:ext uri="{FF2B5EF4-FFF2-40B4-BE49-F238E27FC236}">
                <a16:creationId xmlns:a16="http://schemas.microsoft.com/office/drawing/2014/main" id="{91DC1273-2EF2-BA16-8FCB-0B6A5D971B8C}"/>
              </a:ext>
            </a:extLst>
          </p:cNvPr>
          <p:cNvSpPr>
            <a:spLocks noGrp="1"/>
          </p:cNvSpPr>
          <p:nvPr>
            <p:ph sz="half" idx="2"/>
          </p:nvPr>
        </p:nvSpPr>
        <p:spPr>
          <a:xfrm>
            <a:off x="4114800" y="4419600"/>
            <a:ext cx="4114800" cy="609600"/>
          </a:xfrm>
        </p:spPr>
        <p:txBody>
          <a:bodyPr/>
          <a:lstStyle/>
          <a:p>
            <a:pPr marL="0" indent="0">
              <a:buNone/>
            </a:pPr>
            <a:r>
              <a:rPr lang="en-US" sz="1100" dirty="0"/>
              <a:t>Suppression de « </a:t>
            </a:r>
            <a:r>
              <a:rPr lang="fr-FR" sz="1100" dirty="0"/>
              <a:t>les directives additionnelles selon les exigences des autorités locales; »</a:t>
            </a:r>
            <a:endParaRPr lang="en-US" dirty="0"/>
          </a:p>
        </p:txBody>
      </p:sp>
      <p:graphicFrame>
        <p:nvGraphicFramePr>
          <p:cNvPr id="4" name="Table 4">
            <a:extLst>
              <a:ext uri="{FF2B5EF4-FFF2-40B4-BE49-F238E27FC236}">
                <a16:creationId xmlns:a16="http://schemas.microsoft.com/office/drawing/2014/main" id="{334475FE-3E5D-54EA-57F6-47AA19CE01F1}"/>
              </a:ext>
            </a:extLst>
          </p:cNvPr>
          <p:cNvGraphicFramePr>
            <a:graphicFrameLocks noGrp="1"/>
          </p:cNvGraphicFramePr>
          <p:nvPr>
            <p:extLst>
              <p:ext uri="{D42A27DB-BD31-4B8C-83A1-F6EECF244321}">
                <p14:modId xmlns:p14="http://schemas.microsoft.com/office/powerpoint/2010/main" val="3009713433"/>
              </p:ext>
            </p:extLst>
          </p:nvPr>
        </p:nvGraphicFramePr>
        <p:xfrm>
          <a:off x="547086" y="1981200"/>
          <a:ext cx="8063514" cy="2201484"/>
        </p:xfrm>
        <a:graphic>
          <a:graphicData uri="http://schemas.openxmlformats.org/drawingml/2006/table">
            <a:tbl>
              <a:tblPr firstRow="1" bandRow="1">
                <a:tableStyleId>{5C22544A-7EE6-4342-B048-85BDC9FD1C3A}</a:tableStyleId>
              </a:tblPr>
              <a:tblGrid>
                <a:gridCol w="8063514">
                  <a:extLst>
                    <a:ext uri="{9D8B030D-6E8A-4147-A177-3AD203B41FA5}">
                      <a16:colId xmlns:a16="http://schemas.microsoft.com/office/drawing/2014/main" val="1897907677"/>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Arial" panose="020B0604020202020204" pitchFamily="34" charset="0"/>
                        </a:rPr>
                        <a:t>Norme</a:t>
                      </a:r>
                    </a:p>
                  </a:txBody>
                  <a:tcPr marL="68580" marR="68580" marT="0" marB="0" anchor="ctr"/>
                </a:tc>
                <a:extLst>
                  <a:ext uri="{0D108BD9-81ED-4DB2-BD59-A6C34878D82A}">
                    <a16:rowId xmlns:a16="http://schemas.microsoft.com/office/drawing/2014/main" val="1669684255"/>
                  </a:ext>
                </a:extLst>
              </a:tr>
              <a:tr h="914400">
                <a:tc>
                  <a:txBody>
                    <a:bodyPr/>
                    <a:lstStyle/>
                    <a:p>
                      <a:pPr marL="0" marR="0">
                        <a:spcBef>
                          <a:spcPts val="600"/>
                        </a:spcBef>
                        <a:spcAft>
                          <a:spcPts val="600"/>
                        </a:spcAft>
                      </a:pPr>
                      <a:r>
                        <a:rPr lang="fr-FR" sz="1800" b="0" dirty="0">
                          <a:effectLst/>
                          <a:latin typeface="Calibri" panose="020F0502020204030204" pitchFamily="34" charset="0"/>
                          <a:ea typeface="Calibri" panose="020F0502020204030204" pitchFamily="34" charset="0"/>
                          <a:cs typeface="Arial" panose="020B0604020202020204" pitchFamily="34" charset="0"/>
                        </a:rPr>
                        <a:t>Le manuel des directives et des procédures de l’établissement doit contenir toutes celles qui touchent les relations avec les employés. Le contenu doit cadrer avec celui du Manuel des politiques et des procédures organisationnelles et du </a:t>
                      </a:r>
                      <a:r>
                        <a:rPr lang="fr-FR" sz="1800" b="0" i="1" dirty="0">
                          <a:effectLst/>
                          <a:latin typeface="Calibri" panose="020F0502020204030204" pitchFamily="34" charset="0"/>
                          <a:ea typeface="Calibri" panose="020F0502020204030204" pitchFamily="34" charset="0"/>
                          <a:cs typeface="Arial" panose="020B0604020202020204" pitchFamily="34" charset="0"/>
                        </a:rPr>
                        <a:t>Human Relations </a:t>
                      </a:r>
                      <a:r>
                        <a:rPr lang="fr-FR" sz="1800" b="0" i="1" dirty="0" err="1">
                          <a:effectLst/>
                          <a:latin typeface="Calibri" panose="020F0502020204030204" pitchFamily="34" charset="0"/>
                          <a:ea typeface="Calibri" panose="020F0502020204030204" pitchFamily="34" charset="0"/>
                          <a:cs typeface="Arial" panose="020B0604020202020204" pitchFamily="34" charset="0"/>
                        </a:rPr>
                        <a:t>Procedures</a:t>
                      </a:r>
                      <a:r>
                        <a:rPr lang="fr-FR" sz="1800" b="0" i="1" dirty="0">
                          <a:effectLst/>
                          <a:latin typeface="Calibri" panose="020F0502020204030204" pitchFamily="34" charset="0"/>
                          <a:ea typeface="Calibri" panose="020F0502020204030204" pitchFamily="34" charset="0"/>
                          <a:cs typeface="Arial" panose="020B0604020202020204" pitchFamily="34" charset="0"/>
                        </a:rPr>
                        <a:t> Manual</a:t>
                      </a:r>
                      <a:r>
                        <a:rPr lang="fr-FR" sz="1800" b="0" dirty="0">
                          <a:effectLst/>
                          <a:latin typeface="Calibri" panose="020F0502020204030204" pitchFamily="34" charset="0"/>
                          <a:ea typeface="Calibri" panose="020F0502020204030204" pitchFamily="34" charset="0"/>
                          <a:cs typeface="Arial" panose="020B0604020202020204" pitchFamily="34" charset="0"/>
                        </a:rPr>
                        <a:t> (Manuel des relations humaines), et traiter des éléments suivants :</a:t>
                      </a:r>
                      <a:endParaRPr lang="en-CA" sz="1800" b="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600"/>
                        </a:spcBef>
                        <a:spcAft>
                          <a:spcPts val="600"/>
                        </a:spcAft>
                      </a:pPr>
                      <a:r>
                        <a:rPr lang="en-CA" sz="1800" b="0" strike="sngStrike" dirty="0">
                          <a:solidFill>
                            <a:schemeClr val="tx2"/>
                          </a:solidFill>
                          <a:effectLst/>
                          <a:latin typeface="Calibri" panose="020F0502020204030204" pitchFamily="34" charset="0"/>
                          <a:ea typeface="Calibri" panose="020F0502020204030204" pitchFamily="34" charset="0"/>
                          <a:cs typeface="Arial" panose="020B0604020202020204" pitchFamily="34" charset="0"/>
                        </a:rPr>
                        <a:t>- </a:t>
                      </a:r>
                      <a:r>
                        <a:rPr lang="fr-FR" sz="1800" b="0" strike="sngStrike" dirty="0">
                          <a:solidFill>
                            <a:schemeClr val="tx2"/>
                          </a:solidFill>
                          <a:effectLst/>
                          <a:latin typeface="Calibri" panose="020F0502020204030204" pitchFamily="34" charset="0"/>
                          <a:ea typeface="Calibri" panose="020F0502020204030204" pitchFamily="34" charset="0"/>
                          <a:cs typeface="Arial" panose="020B0604020202020204" pitchFamily="34" charset="0"/>
                        </a:rPr>
                        <a:t>les directives additionnelles selon les exigences des autorités locales;</a:t>
                      </a:r>
                      <a:endParaRPr lang="en-US" sz="1800" b="0" strike="sngStrike"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4351788"/>
                  </a:ext>
                </a:extLst>
              </a:tr>
            </a:tbl>
          </a:graphicData>
        </a:graphic>
      </p:graphicFrame>
    </p:spTree>
    <p:extLst>
      <p:ext uri="{BB962C8B-B14F-4D97-AF65-F5344CB8AC3E}">
        <p14:creationId xmlns:p14="http://schemas.microsoft.com/office/powerpoint/2010/main" val="2510506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2FC4-2AC5-A5C2-517E-97786FF48BDE}"/>
              </a:ext>
            </a:extLst>
          </p:cNvPr>
          <p:cNvSpPr>
            <a:spLocks noGrp="1"/>
          </p:cNvSpPr>
          <p:nvPr>
            <p:ph type="title"/>
          </p:nvPr>
        </p:nvSpPr>
        <p:spPr/>
        <p:txBody>
          <a:bodyPr/>
          <a:lstStyle/>
          <a:p>
            <a:r>
              <a:rPr lang="en-US" dirty="0"/>
              <a:t>2.4.2</a:t>
            </a:r>
          </a:p>
        </p:txBody>
      </p:sp>
      <p:graphicFrame>
        <p:nvGraphicFramePr>
          <p:cNvPr id="4" name="Table 4">
            <a:extLst>
              <a:ext uri="{FF2B5EF4-FFF2-40B4-BE49-F238E27FC236}">
                <a16:creationId xmlns:a16="http://schemas.microsoft.com/office/drawing/2014/main" id="{6A086408-9D9B-A289-809E-2248596624A2}"/>
              </a:ext>
            </a:extLst>
          </p:cNvPr>
          <p:cNvGraphicFramePr>
            <a:graphicFrameLocks noGrp="1"/>
          </p:cNvGraphicFramePr>
          <p:nvPr>
            <p:extLst>
              <p:ext uri="{D42A27DB-BD31-4B8C-83A1-F6EECF244321}">
                <p14:modId xmlns:p14="http://schemas.microsoft.com/office/powerpoint/2010/main" val="1646115847"/>
              </p:ext>
            </p:extLst>
          </p:nvPr>
        </p:nvGraphicFramePr>
        <p:xfrm>
          <a:off x="654543" y="1419118"/>
          <a:ext cx="7834914" cy="2597724"/>
        </p:xfrm>
        <a:graphic>
          <a:graphicData uri="http://schemas.openxmlformats.org/drawingml/2006/table">
            <a:tbl>
              <a:tblPr firstRow="1" bandRow="1">
                <a:tableStyleId>{5C22544A-7EE6-4342-B048-85BDC9FD1C3A}</a:tableStyleId>
              </a:tblPr>
              <a:tblGrid>
                <a:gridCol w="7834914">
                  <a:extLst>
                    <a:ext uri="{9D8B030D-6E8A-4147-A177-3AD203B41FA5}">
                      <a16:colId xmlns:a16="http://schemas.microsoft.com/office/drawing/2014/main" val="1897907677"/>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914400">
                <a:tc>
                  <a:txBody>
                    <a:bodyPr/>
                    <a:lstStyle/>
                    <a:p>
                      <a:r>
                        <a:rPr lang="fr-CA" sz="1800" kern="1200" noProof="0" dirty="0">
                          <a:solidFill>
                            <a:schemeClr val="dk1"/>
                          </a:solidFill>
                          <a:effectLst/>
                          <a:latin typeface="Calibri" panose="020F0502020204030204" pitchFamily="34" charset="0"/>
                          <a:ea typeface="+mn-ea"/>
                          <a:cs typeface="Calibri" panose="020F0502020204030204" pitchFamily="34" charset="0"/>
                        </a:rPr>
                        <a:t>L’établissement doit avoir rédigé un processus d’orientation des nouveaux employés, tel que décrit dans le manuel de politiques et de procédures, qui cadre avec les politiques et les normes territoriales. </a:t>
                      </a:r>
                    </a:p>
                    <a:p>
                      <a:r>
                        <a:rPr lang="fr-CA" sz="1800" kern="1200" noProof="0" dirty="0">
                          <a:solidFill>
                            <a:schemeClr val="dk1"/>
                          </a:solidFill>
                          <a:effectLst/>
                          <a:latin typeface="Calibri" panose="020F0502020204030204" pitchFamily="34" charset="0"/>
                          <a:ea typeface="+mn-ea"/>
                          <a:cs typeface="Calibri" panose="020F0502020204030204" pitchFamily="34" charset="0"/>
                        </a:rPr>
                        <a:t>Tous les nouveaux employés doivent être initiés à leur travail et à l’Armée du Salut. Cette orientation portera au moins sur les éléments suivants : </a:t>
                      </a:r>
                    </a:p>
                    <a:p>
                      <a:endParaRPr lang="en-CA"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Tx/>
                        <a:buChar char="-"/>
                      </a:pPr>
                      <a:r>
                        <a:rPr lang="fr-FR" sz="1800" strike="sngStrike" kern="1200" dirty="0">
                          <a:solidFill>
                            <a:schemeClr val="tx2"/>
                          </a:solidFill>
                          <a:effectLst/>
                          <a:latin typeface="Calibri" panose="020F0502020204030204" pitchFamily="34" charset="0"/>
                          <a:ea typeface="+mn-ea"/>
                          <a:cs typeface="Calibri" panose="020F0502020204030204" pitchFamily="34" charset="0"/>
                        </a:rPr>
                        <a:t>les procédures d’utilisation sécuritaire du matériel spécialisé</a:t>
                      </a:r>
                      <a:endParaRPr lang="en-CA" sz="1800" strike="sng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Tx/>
                        <a:buChar char="-"/>
                      </a:pPr>
                      <a:r>
                        <a:rPr lang="fr-FR" sz="1800" kern="1200" dirty="0">
                          <a:solidFill>
                            <a:schemeClr val="tx2"/>
                          </a:solidFill>
                          <a:effectLst/>
                          <a:latin typeface="Calibri" panose="020F0502020204030204" pitchFamily="34" charset="0"/>
                          <a:ea typeface="+mn-ea"/>
                          <a:cs typeface="Calibri" panose="020F0502020204030204" pitchFamily="34" charset="0"/>
                        </a:rPr>
                        <a:t>les procédures d’utilisation sécuritaire du matériel spécialisé (selon le cas);</a:t>
                      </a:r>
                      <a:endParaRPr lang="en-US" sz="1800"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0BBDE2FE-D867-7958-797B-3770C5CA5594}"/>
              </a:ext>
            </a:extLst>
          </p:cNvPr>
          <p:cNvSpPr txBox="1">
            <a:spLocks/>
          </p:cNvSpPr>
          <p:nvPr/>
        </p:nvSpPr>
        <p:spPr>
          <a:xfrm>
            <a:off x="4114800" y="4419600"/>
            <a:ext cx="38100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Remplacement</a:t>
            </a:r>
            <a:r>
              <a:rPr lang="en-US" sz="1100" kern="0" dirty="0"/>
              <a:t> de « </a:t>
            </a:r>
            <a:r>
              <a:rPr lang="fr-FR" sz="1100" kern="0" dirty="0"/>
              <a:t>les procédures d’utilisation sécuritaire du matériel spécialisé » par « les procédures d’utilisation sécuritaire du matériel spécialisé (selon le cas) »</a:t>
            </a:r>
            <a:endParaRPr lang="en-US" kern="0" dirty="0"/>
          </a:p>
        </p:txBody>
      </p:sp>
    </p:spTree>
    <p:extLst>
      <p:ext uri="{BB962C8B-B14F-4D97-AF65-F5344CB8AC3E}">
        <p14:creationId xmlns:p14="http://schemas.microsoft.com/office/powerpoint/2010/main" val="109152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2FC4-2AC5-A5C2-517E-97786FF48BDE}"/>
              </a:ext>
            </a:extLst>
          </p:cNvPr>
          <p:cNvSpPr>
            <a:spLocks noGrp="1"/>
          </p:cNvSpPr>
          <p:nvPr>
            <p:ph type="title"/>
          </p:nvPr>
        </p:nvSpPr>
        <p:spPr/>
        <p:txBody>
          <a:bodyPr/>
          <a:lstStyle/>
          <a:p>
            <a:r>
              <a:rPr lang="en-US" dirty="0"/>
              <a:t>2.4.3</a:t>
            </a:r>
          </a:p>
        </p:txBody>
      </p:sp>
      <p:graphicFrame>
        <p:nvGraphicFramePr>
          <p:cNvPr id="4" name="Table 4">
            <a:extLst>
              <a:ext uri="{FF2B5EF4-FFF2-40B4-BE49-F238E27FC236}">
                <a16:creationId xmlns:a16="http://schemas.microsoft.com/office/drawing/2014/main" id="{6A086408-9D9B-A289-809E-2248596624A2}"/>
              </a:ext>
            </a:extLst>
          </p:cNvPr>
          <p:cNvGraphicFramePr>
            <a:graphicFrameLocks noGrp="1"/>
          </p:cNvGraphicFramePr>
          <p:nvPr>
            <p:extLst>
              <p:ext uri="{D42A27DB-BD31-4B8C-83A1-F6EECF244321}">
                <p14:modId xmlns:p14="http://schemas.microsoft.com/office/powerpoint/2010/main" val="1936713897"/>
              </p:ext>
            </p:extLst>
          </p:nvPr>
        </p:nvGraphicFramePr>
        <p:xfrm>
          <a:off x="654543" y="1419118"/>
          <a:ext cx="7834914" cy="2597724"/>
        </p:xfrm>
        <a:graphic>
          <a:graphicData uri="http://schemas.openxmlformats.org/drawingml/2006/table">
            <a:tbl>
              <a:tblPr firstRow="1" bandRow="1">
                <a:tableStyleId>{5C22544A-7EE6-4342-B048-85BDC9FD1C3A}</a:tableStyleId>
              </a:tblPr>
              <a:tblGrid>
                <a:gridCol w="7834914">
                  <a:extLst>
                    <a:ext uri="{9D8B030D-6E8A-4147-A177-3AD203B41FA5}">
                      <a16:colId xmlns:a16="http://schemas.microsoft.com/office/drawing/2014/main" val="1897907677"/>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914400">
                <a:tc>
                  <a:txBody>
                    <a:bodyPr/>
                    <a:lstStyle/>
                    <a:p>
                      <a:r>
                        <a:rPr lang="fr-FR" sz="1800" kern="1200" dirty="0">
                          <a:solidFill>
                            <a:schemeClr val="dk1"/>
                          </a:solidFill>
                          <a:effectLst/>
                          <a:latin typeface="Calibri" panose="020F0502020204030204" pitchFamily="34" charset="0"/>
                          <a:ea typeface="+mn-ea"/>
                          <a:cs typeface="Calibri" panose="020F0502020204030204" pitchFamily="34" charset="0"/>
                        </a:rPr>
                        <a:t>Une formation pour le renouvellement de la certification ou des cours de recyclage doit être suivie pour que les compétences clés de l’équipe soient à jour, ainsi que sa compréhension des directives et procédures.</a:t>
                      </a:r>
                    </a:p>
                    <a:p>
                      <a:r>
                        <a:rPr lang="fr-FR" sz="1800" kern="1200" dirty="0">
                          <a:solidFill>
                            <a:schemeClr val="dk1"/>
                          </a:solidFill>
                          <a:effectLst/>
                          <a:latin typeface="Calibri" panose="020F0502020204030204" pitchFamily="34" charset="0"/>
                          <a:ea typeface="+mn-ea"/>
                          <a:cs typeface="Calibri" panose="020F0502020204030204" pitchFamily="34" charset="0"/>
                        </a:rPr>
                        <a:t>[…]</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r>
                        <a:rPr lang="fr-FR" sz="1800" kern="1200" dirty="0">
                          <a:solidFill>
                            <a:schemeClr val="dk1"/>
                          </a:solidFill>
                          <a:effectLst/>
                          <a:latin typeface="Calibri" panose="020F0502020204030204" pitchFamily="34" charset="0"/>
                          <a:ea typeface="+mn-ea"/>
                          <a:cs typeface="Calibri" panose="020F0502020204030204" pitchFamily="34" charset="0"/>
                        </a:rPr>
                        <a:t>On doit renouveler la certification des éléments suivants afin de satisfaire aux exigences des lois et règlements en vigueur ou à ceux des organismes de certification :</a:t>
                      </a:r>
                      <a:endParaRPr lang="en-CA" sz="1800" strike="sng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Tx/>
                        <a:buChar char="-"/>
                      </a:pPr>
                      <a:r>
                        <a:rPr lang="fr-FR" sz="1800" kern="1200" dirty="0">
                          <a:solidFill>
                            <a:schemeClr val="tx2"/>
                          </a:solidFill>
                          <a:effectLst/>
                          <a:latin typeface="Calibri" panose="020F0502020204030204" pitchFamily="34" charset="0"/>
                          <a:ea typeface="+mn-ea"/>
                          <a:cs typeface="Calibri" panose="020F0502020204030204" pitchFamily="34" charset="0"/>
                        </a:rPr>
                        <a:t>la vérification du casier judiciaire (tous les trois ans).</a:t>
                      </a:r>
                      <a:endParaRPr lang="en-US" sz="1800"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0BBDE2FE-D867-7958-797B-3770C5CA5594}"/>
              </a:ext>
            </a:extLst>
          </p:cNvPr>
          <p:cNvSpPr txBox="1">
            <a:spLocks/>
          </p:cNvSpPr>
          <p:nvPr/>
        </p:nvSpPr>
        <p:spPr>
          <a:xfrm>
            <a:off x="4114800" y="4419600"/>
            <a:ext cx="4191000" cy="3810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Ajout de « la vérification du casier judiciaire (tous les trois ans) »</a:t>
            </a:r>
            <a:endParaRPr lang="fr-CA" kern="0" dirty="0"/>
          </a:p>
        </p:txBody>
      </p:sp>
    </p:spTree>
    <p:extLst>
      <p:ext uri="{BB962C8B-B14F-4D97-AF65-F5344CB8AC3E}">
        <p14:creationId xmlns:p14="http://schemas.microsoft.com/office/powerpoint/2010/main" val="1202030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D2C0-2E09-4116-AFD7-8DC620B2D9CB}"/>
              </a:ext>
            </a:extLst>
          </p:cNvPr>
          <p:cNvSpPr>
            <a:spLocks noGrp="1"/>
          </p:cNvSpPr>
          <p:nvPr>
            <p:ph type="title"/>
          </p:nvPr>
        </p:nvSpPr>
        <p:spPr/>
        <p:txBody>
          <a:bodyPr/>
          <a:lstStyle/>
          <a:p>
            <a:r>
              <a:rPr lang="en-US" dirty="0"/>
              <a:t>2.5.1</a:t>
            </a:r>
            <a:endParaRPr lang="en-CA" dirty="0"/>
          </a:p>
        </p:txBody>
      </p:sp>
      <p:graphicFrame>
        <p:nvGraphicFramePr>
          <p:cNvPr id="4" name="Table 4">
            <a:extLst>
              <a:ext uri="{FF2B5EF4-FFF2-40B4-BE49-F238E27FC236}">
                <a16:creationId xmlns:a16="http://schemas.microsoft.com/office/drawing/2014/main" id="{D82460EF-750C-51DE-8023-F439971C0252}"/>
              </a:ext>
            </a:extLst>
          </p:cNvPr>
          <p:cNvGraphicFramePr>
            <a:graphicFrameLocks noGrp="1"/>
          </p:cNvGraphicFramePr>
          <p:nvPr>
            <p:extLst>
              <p:ext uri="{D42A27DB-BD31-4B8C-83A1-F6EECF244321}">
                <p14:modId xmlns:p14="http://schemas.microsoft.com/office/powerpoint/2010/main" val="2572748779"/>
              </p:ext>
            </p:extLst>
          </p:nvPr>
        </p:nvGraphicFramePr>
        <p:xfrm>
          <a:off x="654543" y="1419118"/>
          <a:ext cx="7834914" cy="2597724"/>
        </p:xfrm>
        <a:graphic>
          <a:graphicData uri="http://schemas.openxmlformats.org/drawingml/2006/table">
            <a:tbl>
              <a:tblPr firstRow="1" bandRow="1">
                <a:tableStyleId>{5C22544A-7EE6-4342-B048-85BDC9FD1C3A}</a:tableStyleId>
              </a:tblPr>
              <a:tblGrid>
                <a:gridCol w="7834914">
                  <a:extLst>
                    <a:ext uri="{9D8B030D-6E8A-4147-A177-3AD203B41FA5}">
                      <a16:colId xmlns:a16="http://schemas.microsoft.com/office/drawing/2014/main" val="1897907677"/>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914400">
                <a:tc>
                  <a:txBody>
                    <a:bodyPr/>
                    <a:lstStyle/>
                    <a:p>
                      <a:r>
                        <a:rPr lang="fr-FR" sz="1800" kern="1200" dirty="0">
                          <a:solidFill>
                            <a:schemeClr val="dk1"/>
                          </a:solidFill>
                          <a:effectLst/>
                          <a:latin typeface="Calibri" panose="020F0502020204030204" pitchFamily="34" charset="0"/>
                          <a:ea typeface="+mn-ea"/>
                          <a:cs typeface="Calibri" panose="020F0502020204030204" pitchFamily="34" charset="0"/>
                        </a:rPr>
                        <a:t>L’établissement doit tenir un dossier personnel pour chaque employé. Ces dossiers doivent contenir, au minimum, les renseignements suivants : […]</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Tx/>
                        <a:buChar char="-"/>
                      </a:pPr>
                      <a:r>
                        <a:rPr lang="fr-FR" sz="1800" kern="1200" dirty="0">
                          <a:solidFill>
                            <a:schemeClr val="tx2"/>
                          </a:solidFill>
                          <a:effectLst/>
                          <a:latin typeface="Calibri" panose="020F0502020204030204" pitchFamily="34" charset="0"/>
                          <a:ea typeface="+mn-ea"/>
                          <a:cs typeface="Calibri" panose="020F0502020204030204" pitchFamily="34" charset="0"/>
                        </a:rPr>
                        <a:t>certificats de formation sur l’utilisation du matériel spécialisé (s’il y a lieu); </a:t>
                      </a:r>
                      <a:endParaRPr lang="en-US" sz="1800"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Tx/>
                        <a:buChar char="-"/>
                      </a:pPr>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0" indent="0">
                        <a:buFontTx/>
                        <a:buNone/>
                      </a:pPr>
                      <a:r>
                        <a:rPr lang="en-US" sz="1800" kern="1200" dirty="0">
                          <a:solidFill>
                            <a:schemeClr val="dk1"/>
                          </a:solidFill>
                          <a:effectLst/>
                          <a:latin typeface="Calibri" panose="020F0502020204030204" pitchFamily="34" charset="0"/>
                          <a:ea typeface="+mn-ea"/>
                          <a:cs typeface="Calibri" panose="020F0502020204030204" pitchFamily="34" charset="0"/>
                        </a:rPr>
                        <a:t>[…]</a:t>
                      </a:r>
                    </a:p>
                    <a:p>
                      <a:pPr marL="0" indent="0">
                        <a:buFontTx/>
                        <a:buNone/>
                      </a:pPr>
                      <a:r>
                        <a:rPr lang="fr-FR" sz="1800" kern="1200" dirty="0">
                          <a:solidFill>
                            <a:schemeClr val="dk1"/>
                          </a:solidFill>
                          <a:effectLst/>
                          <a:latin typeface="Calibri" panose="020F0502020204030204" pitchFamily="34" charset="0"/>
                          <a:ea typeface="+mn-ea"/>
                          <a:cs typeface="Calibri" panose="020F0502020204030204" pitchFamily="34" charset="0"/>
                        </a:rPr>
                        <a:t>Les documents suivants nécessitent la signature de l’employé :</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Tx/>
                        <a:buChar char="-"/>
                      </a:pPr>
                      <a:r>
                        <a:rPr lang="fr-FR" sz="1800" kern="1200" dirty="0">
                          <a:solidFill>
                            <a:schemeClr val="tx2"/>
                          </a:solidFill>
                          <a:effectLst/>
                          <a:latin typeface="Calibri" panose="020F0502020204030204" pitchFamily="34" charset="0"/>
                          <a:ea typeface="+mn-ea"/>
                          <a:cs typeface="Calibri" panose="020F0502020204030204" pitchFamily="34" charset="0"/>
                        </a:rPr>
                        <a:t>la déclaration du demandeur relative au travail auprès des enfants, des jeunes et des adultes vulnérables (</a:t>
                      </a:r>
                      <a:r>
                        <a:rPr lang="fr-FR" sz="1800" i="1" kern="1200" dirty="0">
                          <a:solidFill>
                            <a:schemeClr val="tx2"/>
                          </a:solidFill>
                          <a:effectLst/>
                          <a:latin typeface="Calibri" panose="020F0502020204030204" pitchFamily="34" charset="0"/>
                          <a:ea typeface="+mn-ea"/>
                          <a:cs typeface="Calibri" panose="020F0502020204030204" pitchFamily="34" charset="0"/>
                        </a:rPr>
                        <a:t>Guide de prévention de la maltraitance</a:t>
                      </a:r>
                      <a:r>
                        <a:rPr lang="fr-FR" sz="1800" kern="1200" dirty="0">
                          <a:solidFill>
                            <a:schemeClr val="tx2"/>
                          </a:solidFill>
                          <a:effectLst/>
                          <a:latin typeface="Calibri" panose="020F0502020204030204" pitchFamily="34" charset="0"/>
                          <a:ea typeface="+mn-ea"/>
                          <a:cs typeface="Calibri" panose="020F0502020204030204" pitchFamily="34" charset="0"/>
                        </a:rPr>
                        <a:t>).</a:t>
                      </a:r>
                      <a:endParaRPr lang="en-US" sz="1800"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96028CEA-108A-23FD-DE6C-96CFF229D45A}"/>
              </a:ext>
            </a:extLst>
          </p:cNvPr>
          <p:cNvSpPr txBox="1">
            <a:spLocks/>
          </p:cNvSpPr>
          <p:nvPr/>
        </p:nvSpPr>
        <p:spPr>
          <a:xfrm>
            <a:off x="1524000" y="4419600"/>
            <a:ext cx="63246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Ajout</a:t>
            </a:r>
            <a:r>
              <a:rPr lang="en-US" sz="1100" kern="0" dirty="0"/>
              <a:t> de « </a:t>
            </a:r>
            <a:r>
              <a:rPr lang="fr-FR" sz="1100" kern="0" dirty="0"/>
              <a:t>certificats de formation sur l’utilisation du matériel spécialisé (s’il y a lieu); </a:t>
            </a:r>
            <a:r>
              <a:rPr lang="en-US" sz="1100" kern="0" dirty="0"/>
              <a:t>» et de « </a:t>
            </a:r>
            <a:r>
              <a:rPr lang="fr-FR" sz="1100" kern="0" dirty="0"/>
              <a:t>la déclaration du demandeur relative au travail auprès des enfants, des jeunes et des adultes vulnérables (Guide de prévention de la maltraitance). »</a:t>
            </a:r>
            <a:endParaRPr lang="en-US" sz="1100" kern="0" dirty="0"/>
          </a:p>
          <a:p>
            <a:pPr marL="0" indent="0">
              <a:buFontTx/>
              <a:buNone/>
            </a:pPr>
            <a:endParaRPr lang="en-US" kern="0" dirty="0"/>
          </a:p>
        </p:txBody>
      </p:sp>
    </p:spTree>
    <p:extLst>
      <p:ext uri="{BB962C8B-B14F-4D97-AF65-F5344CB8AC3E}">
        <p14:creationId xmlns:p14="http://schemas.microsoft.com/office/powerpoint/2010/main" val="114488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D2C0-2E09-4116-AFD7-8DC620B2D9CB}"/>
              </a:ext>
            </a:extLst>
          </p:cNvPr>
          <p:cNvSpPr>
            <a:spLocks noGrp="1"/>
          </p:cNvSpPr>
          <p:nvPr>
            <p:ph type="title"/>
          </p:nvPr>
        </p:nvSpPr>
        <p:spPr/>
        <p:txBody>
          <a:bodyPr/>
          <a:lstStyle/>
          <a:p>
            <a:r>
              <a:rPr lang="en-US" dirty="0"/>
              <a:t>2.9.3</a:t>
            </a:r>
            <a:endParaRPr lang="en-CA" dirty="0"/>
          </a:p>
        </p:txBody>
      </p:sp>
      <p:graphicFrame>
        <p:nvGraphicFramePr>
          <p:cNvPr id="4" name="Table 4">
            <a:extLst>
              <a:ext uri="{FF2B5EF4-FFF2-40B4-BE49-F238E27FC236}">
                <a16:creationId xmlns:a16="http://schemas.microsoft.com/office/drawing/2014/main" id="{D82460EF-750C-51DE-8023-F439971C0252}"/>
              </a:ext>
            </a:extLst>
          </p:cNvPr>
          <p:cNvGraphicFramePr>
            <a:graphicFrameLocks noGrp="1"/>
          </p:cNvGraphicFramePr>
          <p:nvPr>
            <p:extLst>
              <p:ext uri="{D42A27DB-BD31-4B8C-83A1-F6EECF244321}">
                <p14:modId xmlns:p14="http://schemas.microsoft.com/office/powerpoint/2010/main" val="963341413"/>
              </p:ext>
            </p:extLst>
          </p:nvPr>
        </p:nvGraphicFramePr>
        <p:xfrm>
          <a:off x="654543" y="1419118"/>
          <a:ext cx="7834914" cy="3146364"/>
        </p:xfrm>
        <a:graphic>
          <a:graphicData uri="http://schemas.openxmlformats.org/drawingml/2006/table">
            <a:tbl>
              <a:tblPr firstRow="1" bandRow="1">
                <a:tableStyleId>{5C22544A-7EE6-4342-B048-85BDC9FD1C3A}</a:tableStyleId>
              </a:tblPr>
              <a:tblGrid>
                <a:gridCol w="7834914">
                  <a:extLst>
                    <a:ext uri="{9D8B030D-6E8A-4147-A177-3AD203B41FA5}">
                      <a16:colId xmlns:a16="http://schemas.microsoft.com/office/drawing/2014/main" val="1897907677"/>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914400">
                <a:tc>
                  <a:txBody>
                    <a:bodyPr/>
                    <a:lstStyle/>
                    <a:p>
                      <a:r>
                        <a:rPr lang="en-US" sz="1800" kern="1200" dirty="0">
                          <a:solidFill>
                            <a:schemeClr val="dk1"/>
                          </a:solidFill>
                          <a:effectLst/>
                          <a:latin typeface="Calibri" panose="020F0502020204030204" pitchFamily="34" charset="0"/>
                          <a:ea typeface="+mn-ea"/>
                          <a:cs typeface="Calibri" panose="020F0502020204030204" pitchFamily="34" charset="0"/>
                        </a:rPr>
                        <a:t>[…] </a:t>
                      </a:r>
                      <a:r>
                        <a:rPr lang="fr-FR" sz="1800" kern="1200" dirty="0">
                          <a:solidFill>
                            <a:schemeClr val="dk1"/>
                          </a:solidFill>
                          <a:effectLst/>
                          <a:latin typeface="Calibri" panose="020F0502020204030204" pitchFamily="34" charset="0"/>
                          <a:ea typeface="+mn-ea"/>
                          <a:cs typeface="Calibri" panose="020F0502020204030204" pitchFamily="34" charset="0"/>
                        </a:rPr>
                        <a:t>L’établissement doit avoir une directive écrite concernant l’emploi de bénévoles et un manuel de directives et de procédures qui comprennent les éléments suivants </a:t>
                      </a:r>
                      <a:r>
                        <a:rPr lang="en-US" sz="1800" kern="1200" dirty="0">
                          <a:solidFill>
                            <a:schemeClr val="dk1"/>
                          </a:solidFill>
                          <a:effectLst/>
                          <a:latin typeface="Calibri" panose="020F0502020204030204" pitchFamily="34" charset="0"/>
                          <a:ea typeface="+mn-ea"/>
                          <a:cs typeface="Calibri" panose="020F0502020204030204" pitchFamily="34" charset="0"/>
                        </a:rPr>
                        <a:t>[…] : </a:t>
                      </a:r>
                    </a:p>
                    <a:p>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Tx/>
                        <a:buChar char="-"/>
                      </a:pPr>
                      <a:endParaRPr lang="en-US" sz="1800"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Tx/>
                        <a:buChar char="-"/>
                      </a:pPr>
                      <a:r>
                        <a:rPr lang="fr-FR" sz="1800" strike="sngStrike" kern="1200" dirty="0">
                          <a:solidFill>
                            <a:schemeClr val="tx2"/>
                          </a:solidFill>
                          <a:effectLst/>
                          <a:latin typeface="Calibri" panose="020F0502020204030204" pitchFamily="34" charset="0"/>
                          <a:ea typeface="+mn-ea"/>
                          <a:cs typeface="Calibri" panose="020F0502020204030204" pitchFamily="34" charset="0"/>
                        </a:rPr>
                        <a:t>les modules pertinents de formation </a:t>
                      </a:r>
                      <a:r>
                        <a:rPr lang="fr-FR" sz="1800" i="1" strike="sngStrike" kern="1200" dirty="0" err="1">
                          <a:solidFill>
                            <a:schemeClr val="tx2"/>
                          </a:solidFill>
                          <a:effectLst/>
                          <a:latin typeface="Calibri" panose="020F0502020204030204" pitchFamily="34" charset="0"/>
                          <a:ea typeface="+mn-ea"/>
                          <a:cs typeface="Calibri" panose="020F0502020204030204" pitchFamily="34" charset="0"/>
                        </a:rPr>
                        <a:t>Armatus</a:t>
                      </a:r>
                      <a:r>
                        <a:rPr lang="fr-FR" sz="1800" strike="sngStrike" kern="1200" dirty="0">
                          <a:solidFill>
                            <a:schemeClr val="tx2"/>
                          </a:solidFill>
                          <a:effectLst/>
                          <a:latin typeface="Calibri" panose="020F0502020204030204" pitchFamily="34" charset="0"/>
                          <a:ea typeface="+mn-ea"/>
                          <a:cs typeface="Calibri" panose="020F0502020204030204" pitchFamily="34" charset="0"/>
                        </a:rPr>
                        <a:t> pour la prévention en matière d’abus :</a:t>
                      </a:r>
                      <a:endParaRPr lang="en-US" sz="1800" strike="sng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Tx/>
                        <a:buChar char="-"/>
                      </a:pPr>
                      <a:r>
                        <a:rPr lang="fr-FR" sz="1800" kern="1200" dirty="0">
                          <a:solidFill>
                            <a:schemeClr val="tx2"/>
                          </a:solidFill>
                          <a:effectLst/>
                          <a:latin typeface="Calibri" panose="020F0502020204030204" pitchFamily="34" charset="0"/>
                          <a:ea typeface="+mn-ea"/>
                          <a:cs typeface="Calibri" panose="020F0502020204030204" pitchFamily="34" charset="0"/>
                        </a:rPr>
                        <a:t>les modules pertinents de formation </a:t>
                      </a:r>
                      <a:r>
                        <a:rPr lang="fr-FR" sz="1800" i="1" kern="1200" dirty="0" err="1">
                          <a:solidFill>
                            <a:schemeClr val="tx2"/>
                          </a:solidFill>
                          <a:effectLst/>
                          <a:latin typeface="Calibri" panose="020F0502020204030204" pitchFamily="34" charset="0"/>
                          <a:ea typeface="+mn-ea"/>
                          <a:cs typeface="Calibri" panose="020F0502020204030204" pitchFamily="34" charset="0"/>
                        </a:rPr>
                        <a:t>Praesidium</a:t>
                      </a:r>
                      <a:r>
                        <a:rPr lang="fr-FR" sz="1800" kern="1200" dirty="0">
                          <a:solidFill>
                            <a:schemeClr val="tx2"/>
                          </a:solidFill>
                          <a:effectLst/>
                          <a:latin typeface="Calibri" panose="020F0502020204030204" pitchFamily="34" charset="0"/>
                          <a:ea typeface="+mn-ea"/>
                          <a:cs typeface="Calibri" panose="020F0502020204030204" pitchFamily="34" charset="0"/>
                        </a:rPr>
                        <a:t> </a:t>
                      </a:r>
                      <a:r>
                        <a:rPr lang="fr-FR" sz="1800" i="1" kern="1200" dirty="0" err="1">
                          <a:solidFill>
                            <a:schemeClr val="tx2"/>
                          </a:solidFill>
                          <a:effectLst/>
                          <a:latin typeface="Calibri" panose="020F0502020204030204" pitchFamily="34" charset="0"/>
                          <a:ea typeface="+mn-ea"/>
                          <a:cs typeface="Calibri" panose="020F0502020204030204" pitchFamily="34" charset="0"/>
                        </a:rPr>
                        <a:t>Academy</a:t>
                      </a:r>
                      <a:r>
                        <a:rPr lang="fr-FR" sz="1800" kern="1200" dirty="0">
                          <a:solidFill>
                            <a:schemeClr val="tx2"/>
                          </a:solidFill>
                          <a:effectLst/>
                          <a:latin typeface="Calibri" panose="020F0502020204030204" pitchFamily="34" charset="0"/>
                          <a:ea typeface="+mn-ea"/>
                          <a:cs typeface="Calibri" panose="020F0502020204030204" pitchFamily="34" charset="0"/>
                        </a:rPr>
                        <a:t> pour la prévention en matière d’abus :</a:t>
                      </a:r>
                      <a:endParaRPr lang="en-US" sz="1800"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Tx/>
                        <a:buChar char="-"/>
                      </a:pPr>
                      <a:endParaRPr lang="en-US" sz="1800"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96028CEA-108A-23FD-DE6C-96CFF229D45A}"/>
              </a:ext>
            </a:extLst>
          </p:cNvPr>
          <p:cNvSpPr txBox="1">
            <a:spLocks/>
          </p:cNvSpPr>
          <p:nvPr/>
        </p:nvSpPr>
        <p:spPr>
          <a:xfrm>
            <a:off x="2209800" y="4814534"/>
            <a:ext cx="55626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Remplacement de « les modules pertinents de formation </a:t>
            </a:r>
            <a:r>
              <a:rPr lang="fr-CA" sz="1100" i="1" kern="0" dirty="0" err="1"/>
              <a:t>Armatus</a:t>
            </a:r>
            <a:r>
              <a:rPr lang="fr-CA" sz="1100" kern="0" dirty="0"/>
              <a:t> (…)   par « les modules pertinents de formation </a:t>
            </a:r>
            <a:r>
              <a:rPr lang="fr-CA" sz="1100" i="1" kern="0" dirty="0" err="1"/>
              <a:t>Praesidium</a:t>
            </a:r>
            <a:r>
              <a:rPr lang="fr-CA" sz="1100" kern="0" dirty="0"/>
              <a:t> </a:t>
            </a:r>
            <a:r>
              <a:rPr lang="fr-CA" sz="1100" i="1" kern="0" dirty="0" err="1"/>
              <a:t>Academy</a:t>
            </a:r>
            <a:r>
              <a:rPr lang="fr-CA" sz="1100" kern="0" dirty="0"/>
              <a:t> (…), pour la prévention de la maltraitance envers différents types de clientèle.</a:t>
            </a:r>
          </a:p>
          <a:p>
            <a:pPr marL="0" indent="0">
              <a:buFontTx/>
              <a:buNone/>
            </a:pPr>
            <a:endParaRPr lang="en-US" sz="1100" kern="0" dirty="0"/>
          </a:p>
          <a:p>
            <a:pPr marL="0" indent="0">
              <a:buFontTx/>
              <a:buNone/>
            </a:pPr>
            <a:endParaRPr lang="en-US" kern="0" dirty="0"/>
          </a:p>
        </p:txBody>
      </p:sp>
    </p:spTree>
    <p:extLst>
      <p:ext uri="{BB962C8B-B14F-4D97-AF65-F5344CB8AC3E}">
        <p14:creationId xmlns:p14="http://schemas.microsoft.com/office/powerpoint/2010/main" val="1001158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A3EA99-4C93-4364-8445-CC5ADCFF62EB}"/>
              </a:ext>
            </a:extLst>
          </p:cNvPr>
          <p:cNvSpPr>
            <a:spLocks noGrp="1"/>
          </p:cNvSpPr>
          <p:nvPr>
            <p:ph type="title"/>
          </p:nvPr>
        </p:nvSpPr>
        <p:spPr/>
        <p:txBody>
          <a:bodyPr/>
          <a:lstStyle/>
          <a:p>
            <a:r>
              <a:rPr lang="fr-CA" dirty="0" err="1"/>
              <a:t>ChapItrE</a:t>
            </a:r>
            <a:r>
              <a:rPr lang="fr-CA" dirty="0"/>
              <a:t> 4</a:t>
            </a:r>
          </a:p>
        </p:txBody>
      </p:sp>
      <p:sp>
        <p:nvSpPr>
          <p:cNvPr id="5" name="Text Placeholder 4">
            <a:extLst>
              <a:ext uri="{FF2B5EF4-FFF2-40B4-BE49-F238E27FC236}">
                <a16:creationId xmlns:a16="http://schemas.microsoft.com/office/drawing/2014/main" id="{9067F2BB-C8A3-4A20-B0A5-DBBA521DEF09}"/>
              </a:ext>
            </a:extLst>
          </p:cNvPr>
          <p:cNvSpPr>
            <a:spLocks noGrp="1"/>
          </p:cNvSpPr>
          <p:nvPr>
            <p:ph type="body" idx="1"/>
          </p:nvPr>
        </p:nvSpPr>
        <p:spPr/>
        <p:txBody>
          <a:bodyPr/>
          <a:lstStyle/>
          <a:p>
            <a:r>
              <a:rPr lang="fr-CA" dirty="0"/>
              <a:t>Services spirituels et religieux</a:t>
            </a:r>
          </a:p>
        </p:txBody>
      </p:sp>
    </p:spTree>
    <p:extLst>
      <p:ext uri="{BB962C8B-B14F-4D97-AF65-F5344CB8AC3E}">
        <p14:creationId xmlns:p14="http://schemas.microsoft.com/office/powerpoint/2010/main" val="39824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82460EF-750C-51DE-8023-F439971C0252}"/>
              </a:ext>
            </a:extLst>
          </p:cNvPr>
          <p:cNvGraphicFramePr>
            <a:graphicFrameLocks noGrp="1"/>
          </p:cNvGraphicFramePr>
          <p:nvPr>
            <p:extLst>
              <p:ext uri="{D42A27DB-BD31-4B8C-83A1-F6EECF244321}">
                <p14:modId xmlns:p14="http://schemas.microsoft.com/office/powerpoint/2010/main" val="600232323"/>
              </p:ext>
            </p:extLst>
          </p:nvPr>
        </p:nvGraphicFramePr>
        <p:xfrm>
          <a:off x="654543" y="1419118"/>
          <a:ext cx="7834914" cy="1500444"/>
        </p:xfrm>
        <a:graphic>
          <a:graphicData uri="http://schemas.openxmlformats.org/drawingml/2006/table">
            <a:tbl>
              <a:tblPr firstRow="1" bandRow="1">
                <a:tableStyleId>{5C22544A-7EE6-4342-B048-85BDC9FD1C3A}</a:tableStyleId>
              </a:tblPr>
              <a:tblGrid>
                <a:gridCol w="7834914">
                  <a:extLst>
                    <a:ext uri="{9D8B030D-6E8A-4147-A177-3AD203B41FA5}">
                      <a16:colId xmlns:a16="http://schemas.microsoft.com/office/drawing/2014/main" val="1897907677"/>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914400">
                <a:tc>
                  <a:txBody>
                    <a:bodyPr/>
                    <a:lstStyle/>
                    <a:p>
                      <a:r>
                        <a:rPr lang="fr-FR" sz="1800" kern="1200" dirty="0">
                          <a:solidFill>
                            <a:schemeClr val="dk1"/>
                          </a:solidFill>
                          <a:effectLst/>
                          <a:latin typeface="Calibri" panose="020F0502020204030204" pitchFamily="34" charset="0"/>
                          <a:ea typeface="+mn-ea"/>
                          <a:cs typeface="Calibri" panose="020F0502020204030204" pitchFamily="34" charset="0"/>
                        </a:rPr>
                        <a:t>Il doit y avoir des directives et des procédures rédigées et à jour qui doivent au moins inclure :</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 typeface="Calibri" panose="020F0502020204030204" pitchFamily="34" charset="0"/>
                        <a:buChar char="−"/>
                      </a:pPr>
                      <a:r>
                        <a:rPr lang="fr-FR" sz="1800" kern="1200" dirty="0">
                          <a:solidFill>
                            <a:schemeClr val="tx2"/>
                          </a:solidFill>
                          <a:effectLst/>
                          <a:latin typeface="Calibri" panose="020F0502020204030204" pitchFamily="34" charset="0"/>
                          <a:ea typeface="+mn-ea"/>
                          <a:cs typeface="Calibri" panose="020F0502020204030204" pitchFamily="34" charset="0"/>
                        </a:rPr>
                        <a:t>un processus de planification et de documentation des soins</a:t>
                      </a:r>
                      <a:endParaRPr lang="en-US" sz="1800"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Tx/>
                        <a:buChar char="-"/>
                      </a:pP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96028CEA-108A-23FD-DE6C-96CFF229D45A}"/>
              </a:ext>
            </a:extLst>
          </p:cNvPr>
          <p:cNvSpPr txBox="1">
            <a:spLocks/>
          </p:cNvSpPr>
          <p:nvPr/>
        </p:nvSpPr>
        <p:spPr>
          <a:xfrm>
            <a:off x="1676400" y="4419600"/>
            <a:ext cx="52578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Ajout</a:t>
            </a:r>
            <a:r>
              <a:rPr lang="en-US" sz="1100" kern="0" dirty="0"/>
              <a:t> de « </a:t>
            </a:r>
            <a:r>
              <a:rPr lang="fr-FR" sz="1100" kern="0" dirty="0"/>
              <a:t>un processus de planification et de documentation des soins »</a:t>
            </a:r>
            <a:endParaRPr lang="en-US" sz="1100" kern="0" dirty="0"/>
          </a:p>
          <a:p>
            <a:pPr marL="0" indent="0">
              <a:buFontTx/>
              <a:buNone/>
            </a:pPr>
            <a:endParaRPr lang="en-US" kern="0" dirty="0"/>
          </a:p>
        </p:txBody>
      </p:sp>
      <p:sp>
        <p:nvSpPr>
          <p:cNvPr id="5" name="Title 1">
            <a:extLst>
              <a:ext uri="{FF2B5EF4-FFF2-40B4-BE49-F238E27FC236}">
                <a16:creationId xmlns:a16="http://schemas.microsoft.com/office/drawing/2014/main" id="{A2967CAD-4F57-35E6-6BB3-BEC1E9BEB341}"/>
              </a:ext>
            </a:extLst>
          </p:cNvPr>
          <p:cNvSpPr txBox="1">
            <a:spLocks/>
          </p:cNvSpPr>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a:t>4.2.3</a:t>
            </a:r>
            <a:endParaRPr lang="en-CA" kern="0" dirty="0"/>
          </a:p>
        </p:txBody>
      </p:sp>
    </p:spTree>
    <p:extLst>
      <p:ext uri="{BB962C8B-B14F-4D97-AF65-F5344CB8AC3E}">
        <p14:creationId xmlns:p14="http://schemas.microsoft.com/office/powerpoint/2010/main" val="2148426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4.4.1</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2490961405"/>
              </p:ext>
            </p:extLst>
          </p:nvPr>
        </p:nvGraphicFramePr>
        <p:xfrm>
          <a:off x="654543" y="1419118"/>
          <a:ext cx="7834914" cy="3481644"/>
        </p:xfrm>
        <a:graphic>
          <a:graphicData uri="http://schemas.openxmlformats.org/drawingml/2006/table">
            <a:tbl>
              <a:tblPr firstRow="1" bandRow="1">
                <a:tableStyleId>{5C22544A-7EE6-4342-B048-85BDC9FD1C3A}</a:tableStyleId>
              </a:tblPr>
              <a:tblGrid>
                <a:gridCol w="4298457">
                  <a:extLst>
                    <a:ext uri="{9D8B030D-6E8A-4147-A177-3AD203B41FA5}">
                      <a16:colId xmlns:a16="http://schemas.microsoft.com/office/drawing/2014/main" val="1897907677"/>
                    </a:ext>
                  </a:extLst>
                </a:gridCol>
                <a:gridCol w="3536457">
                  <a:extLst>
                    <a:ext uri="{9D8B030D-6E8A-4147-A177-3AD203B41FA5}">
                      <a16:colId xmlns:a16="http://schemas.microsoft.com/office/drawing/2014/main" val="1972022935"/>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Procédure</a:t>
                      </a:r>
                    </a:p>
                  </a:txBody>
                  <a:tcPr marL="68580" marR="68580" marT="0" marB="0" anchor="ctr"/>
                </a:tc>
                <a:extLst>
                  <a:ext uri="{0D108BD9-81ED-4DB2-BD59-A6C34878D82A}">
                    <a16:rowId xmlns:a16="http://schemas.microsoft.com/office/drawing/2014/main" val="1669684255"/>
                  </a:ext>
                </a:extLst>
              </a:tr>
              <a:tr h="914400">
                <a:tc>
                  <a:txBody>
                    <a:bodyPr/>
                    <a:lstStyle/>
                    <a:p>
                      <a:r>
                        <a:rPr lang="fr-FR" sz="1800" kern="1200" dirty="0">
                          <a:solidFill>
                            <a:schemeClr val="dk1"/>
                          </a:solidFill>
                          <a:effectLst/>
                          <a:latin typeface="Calibri" panose="020F0502020204030204" pitchFamily="34" charset="0"/>
                          <a:ea typeface="+mn-ea"/>
                          <a:cs typeface="Calibri" panose="020F0502020204030204" pitchFamily="34" charset="0"/>
                        </a:rPr>
                        <a:t>Les services spirituels et religieux axés sur la personne sont offerts aux clients, aux employés, aux bénévoles et à leurs familles.</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endParaRPr lang="en-US" sz="1800" kern="1200" dirty="0">
                        <a:solidFill>
                          <a:schemeClr val="dk1"/>
                        </a:solidFill>
                        <a:effectLst/>
                        <a:latin typeface="Calibri" panose="020F0502020204030204" pitchFamily="34" charset="0"/>
                        <a:ea typeface="+mn-ea"/>
                        <a:cs typeface="Calibri" panose="020F0502020204030204" pitchFamily="34" charset="0"/>
                      </a:endParaRPr>
                    </a:p>
                    <a:p>
                      <a:r>
                        <a:rPr lang="en-US" sz="1800" kern="1200" dirty="0">
                          <a:solidFill>
                            <a:schemeClr val="dk1"/>
                          </a:solidFill>
                          <a:effectLst/>
                          <a:latin typeface="Calibri" panose="020F0502020204030204" pitchFamily="34" charset="0"/>
                          <a:ea typeface="+mn-ea"/>
                          <a:cs typeface="Calibri" panose="020F0502020204030204" pitchFamily="34" charset="0"/>
                        </a:rPr>
                        <a:t>Services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évaluation des besoins spirituels et religieux, et de la planification des services;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conseils pastoraux;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soutien en situation de crise;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aiguillage vers des ressources internes et externes;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facilitation de la participation d’un groupe confessionnel aux services religieux et spirituels;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célébration du culte ou séances de dévotion. </a:t>
                      </a:r>
                      <a:endParaRPr lang="en-US" sz="14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342900" marR="0" lvl="0" indent="-342900">
                        <a:spcBef>
                          <a:spcPts val="600"/>
                        </a:spcBef>
                        <a:spcAft>
                          <a:spcPts val="600"/>
                        </a:spcAft>
                        <a:buFont typeface="+mj-lt"/>
                        <a:buAutoNum type="alphaLcParenR"/>
                      </a:pPr>
                      <a:r>
                        <a:rPr lang="fr-CA" sz="1400" noProof="0" dirty="0">
                          <a:effectLst/>
                          <a:latin typeface="Calibri" panose="020F0502020204030204" pitchFamily="34" charset="0"/>
                          <a:ea typeface="Calibri" panose="020F0502020204030204" pitchFamily="34" charset="0"/>
                          <a:cs typeface="Arial" panose="020B0604020202020204" pitchFamily="34" charset="0"/>
                        </a:rPr>
                        <a:t>Examiner les services offerts.</a:t>
                      </a:r>
                    </a:p>
                    <a:p>
                      <a:pPr marL="342900" marR="0" lvl="0" indent="-342900">
                        <a:spcBef>
                          <a:spcPts val="0"/>
                        </a:spcBef>
                        <a:spcAft>
                          <a:spcPts val="600"/>
                        </a:spcAft>
                        <a:buFont typeface="+mj-lt"/>
                        <a:buAutoNum type="alphaLcParenR"/>
                      </a:pPr>
                      <a:r>
                        <a:rPr lang="fr-FR" sz="1400" dirty="0">
                          <a:effectLst/>
                          <a:latin typeface="Calibri" panose="020F0502020204030204" pitchFamily="34" charset="0"/>
                          <a:ea typeface="Calibri" panose="020F0502020204030204" pitchFamily="34" charset="0"/>
                          <a:cs typeface="Arial" panose="020B0604020202020204" pitchFamily="34" charset="0"/>
                        </a:rPr>
                        <a:t>Examiner les statistiques relatives à la participation individuelle ou en groupe, ainsi que le calendrier des activités (p. ex., au moyen de SIGAS, d’autres sources, etc.). </a:t>
                      </a:r>
                    </a:p>
                    <a:p>
                      <a:pPr marL="342900" marR="0" lvl="0" indent="-342900">
                        <a:spcBef>
                          <a:spcPts val="0"/>
                        </a:spcBef>
                        <a:spcAft>
                          <a:spcPts val="600"/>
                        </a:spcAft>
                        <a:buFont typeface="+mj-lt"/>
                        <a:buAutoNum type="alphaLcParenR"/>
                      </a:pPr>
                      <a:r>
                        <a:rPr lang="fr-FR" sz="1400" strike="sngStrike" dirty="0">
                          <a:solidFill>
                            <a:schemeClr val="tx2"/>
                          </a:solidFill>
                          <a:effectLst/>
                          <a:latin typeface="Calibri" panose="020F0502020204030204" pitchFamily="34" charset="0"/>
                          <a:ea typeface="Calibri" panose="020F0502020204030204" pitchFamily="34" charset="0"/>
                          <a:cs typeface="Arial" panose="020B0604020202020204" pitchFamily="34" charset="0"/>
                        </a:rPr>
                        <a:t>Examiner les ouvrages de contenu religieux et vérifier le processus de distribution auprès de l’aumônier. </a:t>
                      </a:r>
                      <a:endParaRPr lang="en-US" sz="1400" strike="sngStrike"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457200" marR="0">
                        <a:spcBef>
                          <a:spcPts val="0"/>
                        </a:spcBef>
                        <a:spcAft>
                          <a:spcPts val="600"/>
                        </a:spcAft>
                      </a:pPr>
                      <a:r>
                        <a:rPr lang="en-CA" sz="1200"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6C4B592B-5045-3304-310E-56052A7C4E15}"/>
              </a:ext>
            </a:extLst>
          </p:cNvPr>
          <p:cNvSpPr txBox="1">
            <a:spLocks/>
          </p:cNvSpPr>
          <p:nvPr/>
        </p:nvSpPr>
        <p:spPr>
          <a:xfrm>
            <a:off x="3962400" y="5257800"/>
            <a:ext cx="34290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en-US" sz="1100" kern="0" dirty="0"/>
              <a:t>Suppression de la </a:t>
            </a:r>
            <a:r>
              <a:rPr lang="fr-CA" sz="1100" kern="0" dirty="0"/>
              <a:t>procédure</a:t>
            </a:r>
            <a:r>
              <a:rPr lang="en-US" sz="1100" kern="0" dirty="0"/>
              <a:t> c)</a:t>
            </a:r>
          </a:p>
          <a:p>
            <a:pPr marL="0" indent="0">
              <a:buFontTx/>
              <a:buNone/>
            </a:pPr>
            <a:endParaRPr lang="en-US" sz="1100" kern="0" dirty="0"/>
          </a:p>
          <a:p>
            <a:pPr marL="0" indent="0">
              <a:buFontTx/>
              <a:buNone/>
            </a:pPr>
            <a:endParaRPr lang="en-US" kern="0" dirty="0"/>
          </a:p>
        </p:txBody>
      </p:sp>
    </p:spTree>
    <p:extLst>
      <p:ext uri="{BB962C8B-B14F-4D97-AF65-F5344CB8AC3E}">
        <p14:creationId xmlns:p14="http://schemas.microsoft.com/office/powerpoint/2010/main" val="157832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4.4.2</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895166938"/>
              </p:ext>
            </p:extLst>
          </p:nvPr>
        </p:nvGraphicFramePr>
        <p:xfrm>
          <a:off x="654543" y="1419118"/>
          <a:ext cx="7834914" cy="3207324"/>
        </p:xfrm>
        <a:graphic>
          <a:graphicData uri="http://schemas.openxmlformats.org/drawingml/2006/table">
            <a:tbl>
              <a:tblPr firstRow="1" bandRow="1">
                <a:tableStyleId>{5C22544A-7EE6-4342-B048-85BDC9FD1C3A}</a:tableStyleId>
              </a:tblPr>
              <a:tblGrid>
                <a:gridCol w="4527057">
                  <a:extLst>
                    <a:ext uri="{9D8B030D-6E8A-4147-A177-3AD203B41FA5}">
                      <a16:colId xmlns:a16="http://schemas.microsoft.com/office/drawing/2014/main" val="1897907677"/>
                    </a:ext>
                  </a:extLst>
                </a:gridCol>
                <a:gridCol w="3307857">
                  <a:extLst>
                    <a:ext uri="{9D8B030D-6E8A-4147-A177-3AD203B41FA5}">
                      <a16:colId xmlns:a16="http://schemas.microsoft.com/office/drawing/2014/main" val="1972022935"/>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Procédure</a:t>
                      </a:r>
                    </a:p>
                  </a:txBody>
                  <a:tcPr marL="68580" marR="68580" marT="0" marB="0" anchor="ctr"/>
                </a:tc>
                <a:extLst>
                  <a:ext uri="{0D108BD9-81ED-4DB2-BD59-A6C34878D82A}">
                    <a16:rowId xmlns:a16="http://schemas.microsoft.com/office/drawing/2014/main" val="1669684255"/>
                  </a:ext>
                </a:extLst>
              </a:tr>
              <a:tr h="914400">
                <a:tc>
                  <a:txBody>
                    <a:bodyPr/>
                    <a:lstStyle/>
                    <a:p>
                      <a:r>
                        <a:rPr lang="fr-FR" sz="1800" kern="1200" dirty="0">
                          <a:solidFill>
                            <a:schemeClr val="dk1"/>
                          </a:solidFill>
                          <a:effectLst/>
                          <a:latin typeface="Calibri" panose="020F0502020204030204" pitchFamily="34" charset="0"/>
                          <a:ea typeface="+mn-ea"/>
                          <a:cs typeface="Calibri" panose="020F0502020204030204" pitchFamily="34" charset="0"/>
                        </a:rPr>
                        <a:t>Les aires de service associées aux SSR incluent notamment :</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des espaces réservés aux conversations privées;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des aires appropriées à la prestation des services (c.-à-d. calmes, sans distraction, suffisamment grandes, etc.);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des espaces réservés à des cérémonies/célébrations autochtones ou à des rituels religieux/spirituels précis (il est aussi possible d’offrir de l’aiguillage vers les établissements appropriés de la région); </a:t>
                      </a:r>
                    </a:p>
                    <a:p>
                      <a:pPr marL="285750" indent="-285750">
                        <a:buFont typeface="Wingdings" panose="05000000000000000000" pitchFamily="2" charset="2"/>
                        <a:buChar char="q"/>
                      </a:pPr>
                      <a:r>
                        <a:rPr lang="fr-FR" sz="1400" kern="1200" dirty="0">
                          <a:solidFill>
                            <a:schemeClr val="dk1"/>
                          </a:solidFill>
                          <a:effectLst/>
                          <a:latin typeface="Calibri" panose="020F0502020204030204" pitchFamily="34" charset="0"/>
                          <a:ea typeface="+mn-ea"/>
                          <a:cs typeface="Calibri" panose="020F0502020204030204" pitchFamily="34" charset="0"/>
                        </a:rPr>
                        <a:t>des ressources (publications, ouvrages et textes sacrés).</a:t>
                      </a:r>
                      <a:endParaRPr lang="en-US" sz="1400" kern="1200" dirty="0">
                        <a:solidFill>
                          <a:schemeClr val="dk1"/>
                        </a:solidFill>
                        <a:effectLst/>
                        <a:latin typeface="Calibri" panose="020F0502020204030204" pitchFamily="34" charset="0"/>
                        <a:ea typeface="+mn-ea"/>
                        <a:cs typeface="Calibri" panose="020F0502020204030204" pitchFamily="34" charset="0"/>
                      </a:endParaRPr>
                    </a:p>
                    <a:p>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342900" marR="0" lvl="0" indent="-342900">
                        <a:spcBef>
                          <a:spcPts val="600"/>
                        </a:spcBef>
                        <a:spcAft>
                          <a:spcPts val="600"/>
                        </a:spcAft>
                        <a:buFont typeface="+mj-lt"/>
                        <a:buAutoNum type="alphaLcParenR"/>
                      </a:pPr>
                      <a:r>
                        <a:rPr lang="fr-FR" sz="1400" dirty="0">
                          <a:effectLst/>
                          <a:latin typeface="Calibri" panose="020F0502020204030204" pitchFamily="34" charset="0"/>
                          <a:ea typeface="Calibri" panose="020F0502020204030204" pitchFamily="34" charset="0"/>
                          <a:cs typeface="Arial" panose="020B0604020202020204" pitchFamily="34" charset="0"/>
                        </a:rPr>
                        <a:t>Visiter l’espace prévu pour la prestation des services religieux et spirituels.</a:t>
                      </a:r>
                      <a:r>
                        <a:rPr lang="en-US" sz="1400" dirty="0">
                          <a:effectLst/>
                          <a:latin typeface="Calibri" panose="020F0502020204030204" pitchFamily="34" charset="0"/>
                          <a:ea typeface="Calibri" panose="020F0502020204030204" pitchFamily="34" charset="0"/>
                          <a:cs typeface="Arial" panose="020B0604020202020204" pitchFamily="34" charset="0"/>
                        </a:rPr>
                        <a:t> </a:t>
                      </a:r>
                    </a:p>
                    <a:p>
                      <a:pPr marL="342900" marR="0" lvl="0" indent="-342900">
                        <a:spcBef>
                          <a:spcPts val="600"/>
                        </a:spcBef>
                        <a:spcAft>
                          <a:spcPts val="600"/>
                        </a:spcAft>
                        <a:buFont typeface="+mj-lt"/>
                        <a:buAutoNum type="alphaLcParenR"/>
                      </a:pPr>
                      <a:r>
                        <a:rPr lang="fr-FR" sz="1400" dirty="0">
                          <a:solidFill>
                            <a:schemeClr val="tx2"/>
                          </a:solidFill>
                          <a:effectLst/>
                          <a:latin typeface="Calibri" panose="020F0502020204030204" pitchFamily="34" charset="0"/>
                          <a:ea typeface="Calibri" panose="020F0502020204030204" pitchFamily="34" charset="0"/>
                          <a:cs typeface="Arial" panose="020B0604020202020204" pitchFamily="34" charset="0"/>
                        </a:rPr>
                        <a:t>Examiner les ouvrages de contenu religieux et vérifier le processus de distribution auprès de l’aumônier. </a:t>
                      </a:r>
                      <a:r>
                        <a:rPr lang="en-CA" sz="1200"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6C4B592B-5045-3304-310E-56052A7C4E15}"/>
              </a:ext>
            </a:extLst>
          </p:cNvPr>
          <p:cNvSpPr txBox="1">
            <a:spLocks/>
          </p:cNvSpPr>
          <p:nvPr/>
        </p:nvSpPr>
        <p:spPr>
          <a:xfrm>
            <a:off x="4191000" y="4724400"/>
            <a:ext cx="28194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Ajout de la procédure b).</a:t>
            </a:r>
          </a:p>
          <a:p>
            <a:pPr marL="0" indent="0">
              <a:buFontTx/>
              <a:buNone/>
            </a:pPr>
            <a:endParaRPr lang="en-US" sz="1100" kern="0" dirty="0"/>
          </a:p>
          <a:p>
            <a:pPr marL="0" indent="0">
              <a:buFontTx/>
              <a:buNone/>
            </a:pPr>
            <a:endParaRPr lang="en-US" kern="0" dirty="0"/>
          </a:p>
        </p:txBody>
      </p:sp>
    </p:spTree>
    <p:extLst>
      <p:ext uri="{BB962C8B-B14F-4D97-AF65-F5344CB8AC3E}">
        <p14:creationId xmlns:p14="http://schemas.microsoft.com/office/powerpoint/2010/main" val="2375119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4.8.3</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3761367510"/>
              </p:ext>
            </p:extLst>
          </p:nvPr>
        </p:nvGraphicFramePr>
        <p:xfrm>
          <a:off x="654543" y="1419118"/>
          <a:ext cx="8032257" cy="2597724"/>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03164">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914400">
                <a:tc>
                  <a:txBody>
                    <a:bodyPr/>
                    <a:lstStyle/>
                    <a:p>
                      <a:r>
                        <a:rPr lang="fr-FR" sz="1800" kern="1200" dirty="0">
                          <a:solidFill>
                            <a:schemeClr val="dk1"/>
                          </a:solidFill>
                          <a:effectLst/>
                          <a:latin typeface="Calibri" panose="020F0502020204030204" pitchFamily="34" charset="0"/>
                          <a:ea typeface="+mn-ea"/>
                          <a:cs typeface="Calibri" panose="020F0502020204030204" pitchFamily="34" charset="0"/>
                        </a:rPr>
                        <a:t>Les résultats de l’évaluation du programme et des pratiques sont communiqués au dirigeant de l’établissement. Le rapport comprend les éléments suivants :</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en-US" sz="1800" kern="1200" dirty="0">
                          <a:solidFill>
                            <a:schemeClr val="tx2"/>
                          </a:solidFill>
                          <a:effectLst/>
                          <a:latin typeface="Calibri" panose="020F0502020204030204" pitchFamily="34" charset="0"/>
                          <a:ea typeface="+mn-ea"/>
                          <a:cs typeface="Calibri" panose="020F0502020204030204" pitchFamily="34" charset="0"/>
                        </a:rPr>
                        <a:t>les buts et les </a:t>
                      </a:r>
                      <a:r>
                        <a:rPr lang="fr-CA" sz="1800" kern="1200" noProof="0" dirty="0">
                          <a:solidFill>
                            <a:schemeClr val="tx2"/>
                          </a:solidFill>
                          <a:effectLst/>
                          <a:latin typeface="Calibri" panose="020F0502020204030204" pitchFamily="34" charset="0"/>
                          <a:ea typeface="+mn-ea"/>
                          <a:cs typeface="Calibri" panose="020F0502020204030204" pitchFamily="34" charset="0"/>
                        </a:rPr>
                        <a:t>objectifs</a:t>
                      </a:r>
                      <a:r>
                        <a:rPr lang="en-US" sz="1800" kern="1200" dirty="0">
                          <a:solidFill>
                            <a:schemeClr val="tx2"/>
                          </a:solidFill>
                          <a:effectLst/>
                          <a:latin typeface="Calibri" panose="020F0502020204030204" pitchFamily="34" charset="0"/>
                          <a:ea typeface="+mn-ea"/>
                          <a:cs typeface="Calibri" panose="020F0502020204030204" pitchFamily="34" charset="0"/>
                        </a:rPr>
                        <a:t>;</a:t>
                      </a:r>
                    </a:p>
                    <a:p>
                      <a:pPr marL="285750" indent="-285750">
                        <a:buFont typeface="Wingdings" panose="05000000000000000000" pitchFamily="2" charset="2"/>
                        <a:buChar char="q"/>
                      </a:pPr>
                      <a:r>
                        <a:rPr lang="fr-FR" sz="1800" kern="1200" dirty="0">
                          <a:solidFill>
                            <a:schemeClr val="dk1"/>
                          </a:solidFill>
                          <a:effectLst/>
                          <a:latin typeface="Calibri" panose="020F0502020204030204" pitchFamily="34" charset="0"/>
                          <a:ea typeface="+mn-ea"/>
                          <a:cs typeface="Calibri" panose="020F0502020204030204" pitchFamily="34" charset="0"/>
                        </a:rPr>
                        <a:t>les mesures correctives à apporter;</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CA" sz="1800" kern="1200" noProof="0" dirty="0">
                          <a:solidFill>
                            <a:schemeClr val="dk1"/>
                          </a:solidFill>
                          <a:effectLst/>
                          <a:latin typeface="Calibri" panose="020F0502020204030204" pitchFamily="34" charset="0"/>
                          <a:ea typeface="+mn-ea"/>
                          <a:cs typeface="Calibri" panose="020F0502020204030204" pitchFamily="34" charset="0"/>
                        </a:rPr>
                        <a:t>l’échéancier;</a:t>
                      </a:r>
                    </a:p>
                    <a:p>
                      <a:pPr marL="285750" indent="-285750">
                        <a:buFont typeface="Wingdings" panose="05000000000000000000" pitchFamily="2" charset="2"/>
                        <a:buChar char="q"/>
                      </a:pPr>
                      <a:r>
                        <a:rPr lang="fr-CA" sz="1800" kern="1200" noProof="0" dirty="0">
                          <a:solidFill>
                            <a:schemeClr val="dk1"/>
                          </a:solidFill>
                          <a:effectLst/>
                          <a:latin typeface="Calibri" panose="020F0502020204030204" pitchFamily="34" charset="0"/>
                          <a:ea typeface="+mn-ea"/>
                          <a:cs typeface="Calibri" panose="020F0502020204030204" pitchFamily="34" charset="0"/>
                        </a:rPr>
                        <a:t>les parties concernées.</a:t>
                      </a:r>
                    </a:p>
                    <a:p>
                      <a:pPr marL="285750" indent="-285750">
                        <a:buFont typeface="Wingdings" panose="05000000000000000000" pitchFamily="2" charset="2"/>
                        <a:buChar char="q"/>
                      </a:pPr>
                      <a:endParaRPr lang="en-US" sz="1800" kern="1200" dirty="0">
                        <a:solidFill>
                          <a:schemeClr val="dk1"/>
                        </a:solidFill>
                        <a:effectLst/>
                        <a:latin typeface="Calibri" panose="020F0502020204030204" pitchFamily="34" charset="0"/>
                        <a:ea typeface="+mn-ea"/>
                        <a:cs typeface="Calibri" panose="020F0502020204030204" pitchFamily="34" charset="0"/>
                      </a:endParaRPr>
                    </a:p>
                    <a:p>
                      <a:r>
                        <a:rPr lang="fr-FR" sz="1800" kern="1200" dirty="0">
                          <a:solidFill>
                            <a:schemeClr val="dk1"/>
                          </a:solidFill>
                          <a:effectLst/>
                          <a:latin typeface="Calibri" panose="020F0502020204030204" pitchFamily="34" charset="0"/>
                          <a:ea typeface="+mn-ea"/>
                          <a:cs typeface="Calibri" panose="020F0502020204030204" pitchFamily="34" charset="0"/>
                        </a:rPr>
                        <a:t>Le plan d’action, qui doit être révisé annuellement, est remis au dirigeant de l’entité. </a:t>
                      </a: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6C4B592B-5045-3304-310E-56052A7C4E15}"/>
              </a:ext>
            </a:extLst>
          </p:cNvPr>
          <p:cNvSpPr txBox="1">
            <a:spLocks/>
          </p:cNvSpPr>
          <p:nvPr/>
        </p:nvSpPr>
        <p:spPr>
          <a:xfrm>
            <a:off x="3429000" y="4724400"/>
            <a:ext cx="35814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Ajout de «  les buts et les objectifs » en ce qui concerne les plans d’action pour l’évaluation des SSR.</a:t>
            </a:r>
          </a:p>
          <a:p>
            <a:pPr marL="0" indent="0">
              <a:buFontTx/>
              <a:buNone/>
            </a:pPr>
            <a:endParaRPr lang="en-US" kern="0" dirty="0"/>
          </a:p>
        </p:txBody>
      </p:sp>
    </p:spTree>
    <p:extLst>
      <p:ext uri="{BB962C8B-B14F-4D97-AF65-F5344CB8AC3E}">
        <p14:creationId xmlns:p14="http://schemas.microsoft.com/office/powerpoint/2010/main" val="32139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342900" y="1417638"/>
            <a:ext cx="8458200" cy="4525963"/>
          </a:xfrm>
        </p:spPr>
        <p:txBody>
          <a:bodyPr/>
          <a:lstStyle/>
          <a:p>
            <a:r>
              <a:rPr lang="fr-CA" dirty="0">
                <a:cs typeface="Calibri" panose="020F0502020204030204" pitchFamily="34" charset="0"/>
              </a:rPr>
              <a:t>Processus de révision</a:t>
            </a:r>
          </a:p>
          <a:p>
            <a:r>
              <a:rPr lang="fr-CA" dirty="0">
                <a:cs typeface="Calibri" panose="020F0502020204030204" pitchFamily="34" charset="0"/>
              </a:rPr>
              <a:t>Vue d’ensemble des changements</a:t>
            </a:r>
          </a:p>
          <a:p>
            <a:pPr lvl="1"/>
            <a:r>
              <a:rPr lang="fr-CA" sz="2400" dirty="0">
                <a:cs typeface="Calibri" panose="020F0502020204030204" pitchFamily="34" charset="0"/>
              </a:rPr>
              <a:t>Attente concernant le respect des nouvelles normes ou des normes révisées</a:t>
            </a:r>
          </a:p>
          <a:p>
            <a:pPr lvl="1"/>
            <a:r>
              <a:rPr lang="fr-CA" sz="2400" dirty="0">
                <a:cs typeface="Calibri" panose="020F0502020204030204" pitchFamily="34" charset="0"/>
              </a:rPr>
              <a:t>Explication des changements</a:t>
            </a:r>
          </a:p>
          <a:p>
            <a:r>
              <a:rPr lang="fr-CA" dirty="0">
                <a:cs typeface="Calibri" panose="020F0502020204030204" pitchFamily="34" charset="0"/>
              </a:rPr>
              <a:t>Questions et réponses</a:t>
            </a:r>
          </a:p>
          <a:p>
            <a:pPr lvl="1"/>
            <a:r>
              <a:rPr lang="fr-FR" sz="2400" dirty="0">
                <a:cs typeface="Calibri" panose="020F0502020204030204" pitchFamily="34" charset="0"/>
              </a:rPr>
              <a:t>Veuillez utiliser la fonction de clavardage pour poser vos questions</a:t>
            </a:r>
            <a:r>
              <a:rPr lang="fr-CA" sz="2400" dirty="0">
                <a:cs typeface="Calibri" panose="020F0502020204030204" pitchFamily="34" charset="0"/>
              </a:rPr>
              <a:t>. </a:t>
            </a:r>
            <a:r>
              <a:rPr lang="fr-CA" sz="2400" dirty="0">
                <a:cs typeface="Calibri" panose="020F0502020204030204" pitchFamily="34" charset="0"/>
                <a:sym typeface="Wingdings" panose="05000000000000000000" pitchFamily="2" charset="2"/>
              </a:rPr>
              <a:t></a:t>
            </a:r>
            <a:endParaRPr lang="fr-CA" sz="2400" dirty="0">
              <a:cs typeface="Calibri" panose="020F0502020204030204" pitchFamily="34" charset="0"/>
            </a:endParaRPr>
          </a:p>
          <a:p>
            <a:endParaRPr lang="fr-CA" sz="2400" dirty="0">
              <a:solidFill>
                <a:srgbClr val="FF0000"/>
              </a:solidFill>
              <a:cs typeface="Calibri" panose="020F0502020204030204" pitchFamily="34" charset="0"/>
            </a:endParaRPr>
          </a:p>
          <a:p>
            <a:endParaRPr lang="en-US" sz="2400" dirty="0">
              <a:solidFill>
                <a:srgbClr val="FF0000"/>
              </a:solidFill>
              <a:cs typeface="Calibri" panose="020F0502020204030204" pitchFamily="34" charset="0"/>
            </a:endParaRPr>
          </a:p>
          <a:p>
            <a:endParaRPr lang="en-US" sz="2400" dirty="0">
              <a:cs typeface="Calibri" panose="020F0502020204030204" pitchFamily="34" charset="0"/>
            </a:endParaRPr>
          </a:p>
          <a:p>
            <a:endParaRPr lang="en-US" sz="2400" dirty="0">
              <a:cs typeface="Calibri" panose="020F0502020204030204" pitchFamily="34" charset="0"/>
            </a:endParaRPr>
          </a:p>
        </p:txBody>
      </p:sp>
    </p:spTree>
    <p:extLst>
      <p:ext uri="{BB962C8B-B14F-4D97-AF65-F5344CB8AC3E}">
        <p14:creationId xmlns:p14="http://schemas.microsoft.com/office/powerpoint/2010/main" val="3338829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C2CD46-B4C6-4FF5-87EF-7E4896D09060}"/>
              </a:ext>
            </a:extLst>
          </p:cNvPr>
          <p:cNvSpPr>
            <a:spLocks noGrp="1"/>
          </p:cNvSpPr>
          <p:nvPr>
            <p:ph type="title"/>
          </p:nvPr>
        </p:nvSpPr>
        <p:spPr/>
        <p:txBody>
          <a:bodyPr/>
          <a:lstStyle/>
          <a:p>
            <a:r>
              <a:rPr lang="fr-CA" dirty="0"/>
              <a:t>PROGRAMMES </a:t>
            </a:r>
            <a:r>
              <a:rPr lang="fr-CA" dirty="0" err="1"/>
              <a:t>GÉnÉriQUES</a:t>
            </a:r>
            <a:endParaRPr lang="fr-CA" dirty="0"/>
          </a:p>
        </p:txBody>
      </p:sp>
      <p:sp>
        <p:nvSpPr>
          <p:cNvPr id="5" name="Text Placeholder 4">
            <a:extLst>
              <a:ext uri="{FF2B5EF4-FFF2-40B4-BE49-F238E27FC236}">
                <a16:creationId xmlns:a16="http://schemas.microsoft.com/office/drawing/2014/main" id="{70791EA3-184A-4853-B031-D4BB2B276982}"/>
              </a:ext>
            </a:extLst>
          </p:cNvPr>
          <p:cNvSpPr>
            <a:spLocks noGrp="1"/>
          </p:cNvSpPr>
          <p:nvPr>
            <p:ph type="body" idx="1"/>
          </p:nvPr>
        </p:nvSpPr>
        <p:spPr/>
        <p:txBody>
          <a:bodyPr/>
          <a:lstStyle/>
          <a:p>
            <a:r>
              <a:rPr lang="fr-CA" dirty="0"/>
              <a:t>Chapitres</a:t>
            </a:r>
            <a:r>
              <a:rPr lang="en-US" dirty="0"/>
              <a:t> 5 à 16</a:t>
            </a:r>
            <a:endParaRPr lang="en-CA" dirty="0"/>
          </a:p>
        </p:txBody>
      </p:sp>
    </p:spTree>
    <p:extLst>
      <p:ext uri="{BB962C8B-B14F-4D97-AF65-F5344CB8AC3E}">
        <p14:creationId xmlns:p14="http://schemas.microsoft.com/office/powerpoint/2010/main" val="927865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X.1.1*</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680299118"/>
              </p:ext>
            </p:extLst>
          </p:nvPr>
        </p:nvGraphicFramePr>
        <p:xfrm>
          <a:off x="654543" y="1419118"/>
          <a:ext cx="8032257" cy="1143000"/>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285750" indent="-285750">
                        <a:buFont typeface="Wingdings" panose="05000000000000000000" pitchFamily="2" charset="2"/>
                        <a:buChar char="q"/>
                      </a:pPr>
                      <a:r>
                        <a:rPr lang="fr-CA" sz="1800" strike="sngStrike" kern="1200" noProof="0" dirty="0">
                          <a:solidFill>
                            <a:schemeClr val="tx2"/>
                          </a:solidFill>
                          <a:effectLst/>
                          <a:latin typeface="Calibri" panose="020F0502020204030204" pitchFamily="34" charset="0"/>
                          <a:ea typeface="+mn-ea"/>
                          <a:cs typeface="Calibri" panose="020F0502020204030204" pitchFamily="34" charset="0"/>
                        </a:rPr>
                        <a:t>Énoncés de mission et de vision de l’établissement</a:t>
                      </a:r>
                    </a:p>
                    <a:p>
                      <a:pPr marL="285750" indent="-285750">
                        <a:buFont typeface="Wingdings" panose="05000000000000000000" pitchFamily="2" charset="2"/>
                        <a:buChar char="q"/>
                      </a:pPr>
                      <a:r>
                        <a:rPr lang="fr-CA" sz="1800" kern="1200" noProof="0" dirty="0">
                          <a:solidFill>
                            <a:schemeClr val="tx2"/>
                          </a:solidFill>
                          <a:effectLst/>
                          <a:latin typeface="Calibri" panose="020F0502020204030204" pitchFamily="34" charset="0"/>
                          <a:ea typeface="+mn-ea"/>
                          <a:cs typeface="Calibri" panose="020F0502020204030204" pitchFamily="34" charset="0"/>
                        </a:rPr>
                        <a:t>Énoncé d’engagement de l’établissement</a:t>
                      </a: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6C4B592B-5045-3304-310E-56052A7C4E15}"/>
              </a:ext>
            </a:extLst>
          </p:cNvPr>
          <p:cNvSpPr txBox="1">
            <a:spLocks/>
          </p:cNvSpPr>
          <p:nvPr/>
        </p:nvSpPr>
        <p:spPr>
          <a:xfrm>
            <a:off x="1447800" y="3048000"/>
            <a:ext cx="6019800" cy="685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Révision consistant à utiliser « énoncé d’engagement (du programme ou de l’établissement) », conformément à la terminologie territoriale établie dans le cadre de Mobilisation 2.0.</a:t>
            </a:r>
            <a:endParaRPr lang="en-US" sz="1100" kern="0" dirty="0"/>
          </a:p>
          <a:p>
            <a:pPr marL="0" indent="0">
              <a:buFontTx/>
              <a:buNone/>
            </a:pPr>
            <a:endParaRPr lang="en-US" sz="1100" kern="0" dirty="0"/>
          </a:p>
          <a:p>
            <a:pPr marL="0" indent="0">
              <a:buFontTx/>
              <a:buNone/>
            </a:pPr>
            <a:endParaRPr lang="en-US" kern="0" dirty="0"/>
          </a:p>
        </p:txBody>
      </p:sp>
      <p:sp>
        <p:nvSpPr>
          <p:cNvPr id="3" name="TextBox 2">
            <a:extLst>
              <a:ext uri="{FF2B5EF4-FFF2-40B4-BE49-F238E27FC236}">
                <a16:creationId xmlns:a16="http://schemas.microsoft.com/office/drawing/2014/main" id="{1D650316-45B0-233D-173B-1E256C827524}"/>
              </a:ext>
            </a:extLst>
          </p:cNvPr>
          <p:cNvSpPr txBox="1"/>
          <p:nvPr/>
        </p:nvSpPr>
        <p:spPr>
          <a:xfrm>
            <a:off x="1371600" y="5638800"/>
            <a:ext cx="6400800" cy="307777"/>
          </a:xfrm>
          <a:prstGeom prst="rect">
            <a:avLst/>
          </a:prstGeom>
          <a:noFill/>
        </p:spPr>
        <p:txBody>
          <a:bodyPr wrap="square" rtlCol="0">
            <a:spAutoFit/>
          </a:bodyPr>
          <a:lstStyle/>
          <a:p>
            <a:pPr algn="ctr"/>
            <a:r>
              <a:rPr lang="fr-CA" sz="1400" dirty="0">
                <a:solidFill>
                  <a:schemeClr val="tx2"/>
                </a:solidFill>
                <a:latin typeface="Calibri" panose="020F0502020204030204" pitchFamily="34" charset="0"/>
                <a:cs typeface="Calibri" panose="020F0502020204030204" pitchFamily="34" charset="0"/>
              </a:rPr>
              <a:t>*Y compris le chapitre 4 – Services spirituels et religieux</a:t>
            </a:r>
          </a:p>
        </p:txBody>
      </p:sp>
    </p:spTree>
    <p:extLst>
      <p:ext uri="{BB962C8B-B14F-4D97-AF65-F5344CB8AC3E}">
        <p14:creationId xmlns:p14="http://schemas.microsoft.com/office/powerpoint/2010/main" val="742362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X.3.3*</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1662769873"/>
              </p:ext>
            </p:extLst>
          </p:nvPr>
        </p:nvGraphicFramePr>
        <p:xfrm>
          <a:off x="654543" y="1419118"/>
          <a:ext cx="8032257" cy="205977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Afin d’assurer la sécurité du personnel, l’établissement doit avoir établi une politique sur la disponibilité des services.</a:t>
                      </a:r>
                      <a:endParaRPr lang="en-US" sz="1800" strike="sngStrike" kern="1200" dirty="0">
                        <a:solidFill>
                          <a:schemeClr val="tx2"/>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r>
                        <a:rPr lang="fr-FR" sz="1800" strike="noStrike" kern="1200" dirty="0">
                          <a:solidFill>
                            <a:schemeClr val="tx2"/>
                          </a:solidFill>
                          <a:effectLst/>
                          <a:latin typeface="Calibri" panose="020F0502020204030204" pitchFamily="34" charset="0"/>
                          <a:ea typeface="+mn-ea"/>
                          <a:cs typeface="Calibri" panose="020F0502020204030204" pitchFamily="34" charset="0"/>
                        </a:rPr>
                        <a:t>Dans la mesure du possible, il doit y avoir au moins deux employés en service dans l’établissement. </a:t>
                      </a:r>
                    </a:p>
                    <a:p>
                      <a:pPr marL="0" indent="0">
                        <a:buFont typeface="Wingdings" panose="05000000000000000000" pitchFamily="2" charset="2"/>
                        <a:buNone/>
                      </a:pPr>
                      <a:r>
                        <a:rPr lang="fr-FR" sz="1800" strike="noStrike" kern="1200" dirty="0">
                          <a:solidFill>
                            <a:schemeClr val="tx2"/>
                          </a:solidFill>
                          <a:effectLst/>
                          <a:latin typeface="Calibri" panose="020F0502020204030204" pitchFamily="34" charset="0"/>
                          <a:ea typeface="+mn-ea"/>
                          <a:cs typeface="Calibri" panose="020F0502020204030204" pitchFamily="34" charset="0"/>
                        </a:rPr>
                        <a:t>La politique doit prévoir une procédure de notification et d’intervention en cas d’urgence lorsqu’il n’y a qu’un seul membre du personnel en service.</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6C4B592B-5045-3304-310E-56052A7C4E15}"/>
              </a:ext>
            </a:extLst>
          </p:cNvPr>
          <p:cNvSpPr txBox="1">
            <a:spLocks/>
          </p:cNvSpPr>
          <p:nvPr/>
        </p:nvSpPr>
        <p:spPr>
          <a:xfrm>
            <a:off x="1279771" y="4191000"/>
            <a:ext cx="6584457"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Ajout pour préciser qu’il doit y avoir au moins deux membres du personnel en service dans l’établissement ou le programme, dans la mesure du possible. Lorsqu’il n’y a qu’un seul membre du personnel en service, la politique doit prévoir une procédure de notification et d’intervention en cas d’urgence.</a:t>
            </a:r>
            <a:endParaRPr lang="en-US" kern="0" dirty="0"/>
          </a:p>
        </p:txBody>
      </p:sp>
      <p:sp>
        <p:nvSpPr>
          <p:cNvPr id="3" name="TextBox 2">
            <a:extLst>
              <a:ext uri="{FF2B5EF4-FFF2-40B4-BE49-F238E27FC236}">
                <a16:creationId xmlns:a16="http://schemas.microsoft.com/office/drawing/2014/main" id="{628B1E4D-65E3-25F6-CB95-061E508507C5}"/>
              </a:ext>
            </a:extLst>
          </p:cNvPr>
          <p:cNvSpPr txBox="1"/>
          <p:nvPr/>
        </p:nvSpPr>
        <p:spPr>
          <a:xfrm>
            <a:off x="1470271" y="5638800"/>
            <a:ext cx="6400800" cy="307777"/>
          </a:xfrm>
          <a:prstGeom prst="rect">
            <a:avLst/>
          </a:prstGeom>
          <a:noFill/>
        </p:spPr>
        <p:txBody>
          <a:bodyPr wrap="square" rtlCol="0">
            <a:spAutoFit/>
          </a:bodyPr>
          <a:lstStyle/>
          <a:p>
            <a:pPr algn="ctr"/>
            <a:r>
              <a:rPr lang="fr-CA" sz="1400" dirty="0">
                <a:solidFill>
                  <a:schemeClr val="tx2"/>
                </a:solidFill>
                <a:latin typeface="Calibri" panose="020F0502020204030204" pitchFamily="34" charset="0"/>
                <a:cs typeface="Calibri" panose="020F0502020204030204" pitchFamily="34" charset="0"/>
              </a:rPr>
              <a:t>*À l’exception du chapitre 13 – Garderies (aucun changement à ce sujet)</a:t>
            </a:r>
          </a:p>
        </p:txBody>
      </p:sp>
    </p:spTree>
    <p:extLst>
      <p:ext uri="{BB962C8B-B14F-4D97-AF65-F5344CB8AC3E}">
        <p14:creationId xmlns:p14="http://schemas.microsoft.com/office/powerpoint/2010/main" val="649095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X.9.3*</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375198388"/>
              </p:ext>
            </p:extLst>
          </p:nvPr>
        </p:nvGraphicFramePr>
        <p:xfrm>
          <a:off x="654543" y="1419118"/>
          <a:ext cx="8032257" cy="178545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 dossier du client doit être conforme aux lignes directrices définies dans le guide sur la protection de la vie privée (politique GV 01.009, </a:t>
                      </a:r>
                      <a:r>
                        <a:rPr lang="fr-FR" sz="1800" i="1" strike="noStrike" kern="1200" dirty="0">
                          <a:solidFill>
                            <a:schemeClr val="tx1"/>
                          </a:solidFill>
                          <a:effectLst/>
                          <a:latin typeface="Calibri" panose="020F0502020204030204" pitchFamily="34" charset="0"/>
                          <a:ea typeface="+mn-ea"/>
                          <a:cs typeface="Calibri" panose="020F0502020204030204" pitchFamily="34" charset="0"/>
                        </a:rPr>
                        <a:t>Protection des renseignements personnels</a:t>
                      </a:r>
                      <a:r>
                        <a:rPr lang="fr-FR" sz="1800" strike="noStrike" kern="1200" dirty="0">
                          <a:solidFill>
                            <a:schemeClr val="tx1"/>
                          </a:solidFill>
                          <a:effectLst/>
                          <a:latin typeface="Calibri" panose="020F0502020204030204" pitchFamily="34" charset="0"/>
                          <a:ea typeface="+mn-ea"/>
                          <a:cs typeface="Calibri" panose="020F0502020204030204" pitchFamily="34" charset="0"/>
                        </a:rPr>
                        <a:t>, en date du 12 novembre 2020), en fonction des services personnalisés offerts. Il contiendra au minimum :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noStrike" kern="1200" dirty="0">
                          <a:solidFill>
                            <a:schemeClr val="tx2"/>
                          </a:solidFill>
                          <a:effectLst/>
                          <a:latin typeface="Calibri" panose="020F0502020204030204" pitchFamily="34" charset="0"/>
                          <a:ea typeface="+mn-ea"/>
                          <a:cs typeface="Calibri" panose="020F0502020204030204" pitchFamily="34" charset="0"/>
                        </a:rPr>
                        <a:t>toute demande et tout plan d’adaptation (si de telles mesures sont possibles);</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6" name="Content Placeholder 3">
            <a:extLst>
              <a:ext uri="{FF2B5EF4-FFF2-40B4-BE49-F238E27FC236}">
                <a16:creationId xmlns:a16="http://schemas.microsoft.com/office/drawing/2014/main" id="{6C4B592B-5045-3304-310E-56052A7C4E15}"/>
              </a:ext>
            </a:extLst>
          </p:cNvPr>
          <p:cNvSpPr txBox="1">
            <a:spLocks/>
          </p:cNvSpPr>
          <p:nvPr/>
        </p:nvSpPr>
        <p:spPr>
          <a:xfrm>
            <a:off x="1828800" y="4267200"/>
            <a:ext cx="60198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Ajout de « toute demande et tout plan d’adaptation (si de telles mesures sont possibles) ».</a:t>
            </a:r>
            <a:endParaRPr lang="en-US" sz="1100" kern="0" dirty="0"/>
          </a:p>
          <a:p>
            <a:pPr marL="0" indent="0">
              <a:buFontTx/>
              <a:buNone/>
            </a:pPr>
            <a:endParaRPr lang="en-US" kern="0" dirty="0"/>
          </a:p>
        </p:txBody>
      </p:sp>
      <p:sp>
        <p:nvSpPr>
          <p:cNvPr id="3" name="TextBox 2">
            <a:extLst>
              <a:ext uri="{FF2B5EF4-FFF2-40B4-BE49-F238E27FC236}">
                <a16:creationId xmlns:a16="http://schemas.microsoft.com/office/drawing/2014/main" id="{628B1E4D-65E3-25F6-CB95-061E508507C5}"/>
              </a:ext>
            </a:extLst>
          </p:cNvPr>
          <p:cNvSpPr txBox="1"/>
          <p:nvPr/>
        </p:nvSpPr>
        <p:spPr>
          <a:xfrm>
            <a:off x="1470270" y="5638800"/>
            <a:ext cx="6987929" cy="307777"/>
          </a:xfrm>
          <a:prstGeom prst="rect">
            <a:avLst/>
          </a:prstGeom>
          <a:noFill/>
        </p:spPr>
        <p:txBody>
          <a:bodyPr wrap="square" rtlCol="0">
            <a:spAutoFit/>
          </a:bodyPr>
          <a:lstStyle/>
          <a:p>
            <a:pPr algn="ctr"/>
            <a:r>
              <a:rPr lang="fr-CA" sz="1400" dirty="0">
                <a:solidFill>
                  <a:schemeClr val="tx2"/>
                </a:solidFill>
                <a:latin typeface="Calibri" panose="020F0502020204030204" pitchFamily="34" charset="0"/>
                <a:cs typeface="Calibri" panose="020F0502020204030204" pitchFamily="34" charset="0"/>
              </a:rPr>
              <a:t>*Sauf dans le chapitre 8 (changement apporté à la norme 8.9.4 plutôt qu’à la norme 8.9.3)</a:t>
            </a:r>
          </a:p>
        </p:txBody>
      </p:sp>
    </p:spTree>
    <p:extLst>
      <p:ext uri="{BB962C8B-B14F-4D97-AF65-F5344CB8AC3E}">
        <p14:creationId xmlns:p14="http://schemas.microsoft.com/office/powerpoint/2010/main" val="4136570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X.10.3/X.11.3</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1364029562"/>
              </p:ext>
            </p:extLst>
          </p:nvPr>
        </p:nvGraphicFramePr>
        <p:xfrm>
          <a:off x="654543" y="1419118"/>
          <a:ext cx="8032257" cy="151113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Les résultats de l’analyse du programme et des pratiques servent à l’établissement d’un plan d’action qui comprend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CA" sz="1800" strike="noStrike" kern="1200" noProof="0" dirty="0">
                          <a:solidFill>
                            <a:schemeClr val="tx2"/>
                          </a:solidFill>
                          <a:effectLst/>
                          <a:latin typeface="Calibri" panose="020F0502020204030204" pitchFamily="34" charset="0"/>
                          <a:ea typeface="+mn-ea"/>
                          <a:cs typeface="Calibri" panose="020F0502020204030204" pitchFamily="34" charset="0"/>
                        </a:rPr>
                        <a:t>les buts et les objectifs</a:t>
                      </a: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2667000" y="4724400"/>
            <a:ext cx="43434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Ajout de « les buts et les objectifs » en ce qui concerne l’évaluation de tout plan d’action.</a:t>
            </a:r>
            <a:endParaRPr lang="en-US" sz="1100" kern="0" dirty="0"/>
          </a:p>
          <a:p>
            <a:pPr marL="0" indent="0">
              <a:buFontTx/>
              <a:buNone/>
            </a:pPr>
            <a:endParaRPr lang="en-US" sz="1100" kern="0" dirty="0"/>
          </a:p>
          <a:p>
            <a:pPr marL="0" indent="0">
              <a:buFontTx/>
              <a:buNone/>
            </a:pPr>
            <a:endParaRPr lang="en-US" kern="0" dirty="0"/>
          </a:p>
        </p:txBody>
      </p:sp>
      <p:sp>
        <p:nvSpPr>
          <p:cNvPr id="6" name="TextBox 5">
            <a:extLst>
              <a:ext uri="{FF2B5EF4-FFF2-40B4-BE49-F238E27FC236}">
                <a16:creationId xmlns:a16="http://schemas.microsoft.com/office/drawing/2014/main" id="{11B0769D-41FD-A3A0-90D8-EB48BF1CE3E0}"/>
              </a:ext>
            </a:extLst>
          </p:cNvPr>
          <p:cNvSpPr txBox="1"/>
          <p:nvPr/>
        </p:nvSpPr>
        <p:spPr>
          <a:xfrm>
            <a:off x="1344735" y="5284993"/>
            <a:ext cx="6987929" cy="307777"/>
          </a:xfrm>
          <a:prstGeom prst="rect">
            <a:avLst/>
          </a:prstGeom>
          <a:noFill/>
        </p:spPr>
        <p:txBody>
          <a:bodyPr wrap="square" rtlCol="0">
            <a:spAutoFit/>
          </a:bodyPr>
          <a:lstStyle/>
          <a:p>
            <a:pPr algn="ctr"/>
            <a:r>
              <a:rPr lang="fr-CA" sz="1400" dirty="0">
                <a:solidFill>
                  <a:schemeClr val="tx2"/>
                </a:solidFill>
                <a:latin typeface="Calibri" panose="020F0502020204030204" pitchFamily="34" charset="0"/>
                <a:cs typeface="Calibri" panose="020F0502020204030204" pitchFamily="34" charset="0"/>
              </a:rPr>
              <a:t>*Sauf dans le chapitre 8 (changement apporté à la norme 8.9.4 plutôt qu’à la norme 8.9.3)</a:t>
            </a:r>
          </a:p>
        </p:txBody>
      </p:sp>
    </p:spTree>
    <p:extLst>
      <p:ext uri="{BB962C8B-B14F-4D97-AF65-F5344CB8AC3E}">
        <p14:creationId xmlns:p14="http://schemas.microsoft.com/office/powerpoint/2010/main" val="3031141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X.3.4</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3112182437"/>
              </p:ext>
            </p:extLst>
          </p:nvPr>
        </p:nvGraphicFramePr>
        <p:xfrm>
          <a:off x="654543" y="1419118"/>
          <a:ext cx="8032257" cy="178545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Une formation continue sera offerte au personnel pour répondre aux besoins du programme en matière de perfectionnement. Tout le personnel du programme doit avoir suivi une formation dans au moins un des domaines suivants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r>
                        <a:rPr lang="en-US" sz="1800" strike="noStrike" kern="1200" dirty="0">
                          <a:solidFill>
                            <a:schemeClr val="tx1"/>
                          </a:solidFill>
                          <a:effectLst/>
                          <a:latin typeface="Calibri" panose="020F0502020204030204" pitchFamily="34" charset="0"/>
                          <a:ea typeface="+mn-ea"/>
                          <a:cs typeface="Calibri" panose="020F0502020204030204" pitchFamily="34" charset="0"/>
                        </a:rPr>
                        <a:t>[…]</a:t>
                      </a:r>
                    </a:p>
                    <a:p>
                      <a:pPr marL="285750" indent="-285750">
                        <a:buFont typeface="Wingdings" panose="05000000000000000000" pitchFamily="2" charset="2"/>
                        <a:buChar char="q"/>
                      </a:pPr>
                      <a:r>
                        <a:rPr lang="fr-FR" sz="1800" strike="noStrike" kern="1200" dirty="0">
                          <a:solidFill>
                            <a:schemeClr val="tx2"/>
                          </a:solidFill>
                          <a:effectLst/>
                          <a:latin typeface="Calibri" panose="020F0502020204030204" pitchFamily="34" charset="0"/>
                          <a:ea typeface="+mn-ea"/>
                          <a:cs typeface="Calibri" panose="020F0502020204030204" pitchFamily="34" charset="0"/>
                        </a:rPr>
                        <a:t>esclavage moderne et traite de personnes.</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3" name="TextBox 2">
            <a:extLst>
              <a:ext uri="{FF2B5EF4-FFF2-40B4-BE49-F238E27FC236}">
                <a16:creationId xmlns:a16="http://schemas.microsoft.com/office/drawing/2014/main" id="{628B1E4D-65E3-25F6-CB95-061E508507C5}"/>
              </a:ext>
            </a:extLst>
          </p:cNvPr>
          <p:cNvSpPr txBox="1"/>
          <p:nvPr/>
        </p:nvSpPr>
        <p:spPr>
          <a:xfrm>
            <a:off x="1371600" y="1109861"/>
            <a:ext cx="6400800" cy="307777"/>
          </a:xfrm>
          <a:prstGeom prst="rect">
            <a:avLst/>
          </a:prstGeom>
          <a:noFill/>
        </p:spPr>
        <p:txBody>
          <a:bodyPr wrap="square" rtlCol="0">
            <a:spAutoFit/>
          </a:bodyPr>
          <a:lstStyle/>
          <a:p>
            <a:pPr algn="ctr"/>
            <a:r>
              <a:rPr lang="fr-CA" sz="1400" dirty="0">
                <a:solidFill>
                  <a:schemeClr val="tx2"/>
                </a:solidFill>
                <a:latin typeface="Calibri" panose="020F0502020204030204" pitchFamily="34" charset="0"/>
                <a:cs typeface="Calibri" panose="020F0502020204030204" pitchFamily="34" charset="0"/>
              </a:rPr>
              <a:t>*Ce changement ne concerne que les chapitres 6 à 8, 15 et 16*.</a:t>
            </a:r>
          </a:p>
        </p:txBody>
      </p:sp>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2133600" y="4724400"/>
            <a:ext cx="48768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Ajout de « esclavage moderne et traite de personnes » aux domaines de formation du personnel.</a:t>
            </a:r>
            <a:endParaRPr lang="en-US" sz="1100" kern="0" dirty="0"/>
          </a:p>
          <a:p>
            <a:pPr marL="0" indent="0">
              <a:buFontTx/>
              <a:buNone/>
            </a:pPr>
            <a:endParaRPr lang="en-US" kern="0" dirty="0"/>
          </a:p>
        </p:txBody>
      </p:sp>
    </p:spTree>
    <p:extLst>
      <p:ext uri="{BB962C8B-B14F-4D97-AF65-F5344CB8AC3E}">
        <p14:creationId xmlns:p14="http://schemas.microsoft.com/office/powerpoint/2010/main" val="726919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7.6.1 </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96593929"/>
              </p:ext>
            </p:extLst>
          </p:nvPr>
        </p:nvGraphicFramePr>
        <p:xfrm>
          <a:off x="652085" y="1134056"/>
          <a:ext cx="8032257" cy="178545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800" kern="1200" dirty="0">
                          <a:solidFill>
                            <a:schemeClr val="dk1"/>
                          </a:solidFill>
                          <a:effectLst/>
                          <a:latin typeface="Calibri" panose="020F0502020204030204" pitchFamily="34" charset="0"/>
                          <a:ea typeface="+mn-ea"/>
                          <a:cs typeface="Calibri" panose="020F0502020204030204" pitchFamily="34" charset="0"/>
                        </a:rPr>
                        <a:t>La portée, les limites et le système de prestation de services (aux particuliers et aux familles) du programme doivent être bien définis. La description des services doit comporter : […]</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trike="sngStrike" dirty="0">
                          <a:solidFill>
                            <a:schemeClr val="tx2"/>
                          </a:solidFill>
                          <a:latin typeface="Calibri" panose="020F0502020204030204" pitchFamily="34" charset="0"/>
                          <a:cs typeface="Calibri" panose="020F0502020204030204" pitchFamily="34" charset="0"/>
                        </a:rPr>
                        <a:t>des limites de service, ou des conditions claires qui justifieront un refus de service.</a:t>
                      </a:r>
                      <a:endParaRPr lang="en-US" sz="1800" strike="sng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640857" y="5715000"/>
            <a:ext cx="8045943"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Suppression de toute limite et de tout critère d’exclusion, afin d’encourager la réduction de tout obstacle à l’accès aux services.</a:t>
            </a:r>
            <a:endParaRPr lang="en-US" kern="0" dirty="0"/>
          </a:p>
        </p:txBody>
      </p:sp>
      <p:graphicFrame>
        <p:nvGraphicFramePr>
          <p:cNvPr id="6" name="Table 4">
            <a:extLst>
              <a:ext uri="{FF2B5EF4-FFF2-40B4-BE49-F238E27FC236}">
                <a16:creationId xmlns:a16="http://schemas.microsoft.com/office/drawing/2014/main" id="{4829053E-9902-C93D-DA32-B5B53E6D4AB2}"/>
              </a:ext>
            </a:extLst>
          </p:cNvPr>
          <p:cNvGraphicFramePr>
            <a:graphicFrameLocks noGrp="1"/>
          </p:cNvGraphicFramePr>
          <p:nvPr>
            <p:extLst>
              <p:ext uri="{D42A27DB-BD31-4B8C-83A1-F6EECF244321}">
                <p14:modId xmlns:p14="http://schemas.microsoft.com/office/powerpoint/2010/main" val="3290191326"/>
              </p:ext>
            </p:extLst>
          </p:nvPr>
        </p:nvGraphicFramePr>
        <p:xfrm>
          <a:off x="652085" y="3581400"/>
          <a:ext cx="8032257" cy="205977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800" kern="1200" dirty="0">
                          <a:solidFill>
                            <a:schemeClr val="dk1"/>
                          </a:solidFill>
                          <a:effectLst/>
                          <a:latin typeface="Calibri" panose="020F0502020204030204" pitchFamily="34" charset="0"/>
                          <a:ea typeface="+mn-ea"/>
                          <a:cs typeface="Calibri" panose="020F0502020204030204" pitchFamily="34" charset="0"/>
                        </a:rPr>
                        <a:t>Les directives et les procédures de l’établissement doivent permettre d’orienter les opérations d’assistance et couvrir au moins les éléments suivants : […]</a:t>
                      </a:r>
                      <a:endParaRPr lang="en-US" sz="1800" kern="1200" dirty="0">
                        <a:solidFill>
                          <a:schemeClr val="dk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en-US" strike="sngStrike" dirty="0">
                          <a:solidFill>
                            <a:schemeClr val="tx2"/>
                          </a:solidFill>
                          <a:latin typeface="Calibri" panose="020F0502020204030204" pitchFamily="34" charset="0"/>
                          <a:cs typeface="Calibri" panose="020F0502020204030204" pitchFamily="34" charset="0"/>
                        </a:rPr>
                        <a:t> </a:t>
                      </a:r>
                      <a:r>
                        <a:rPr lang="fr-FR" strike="sngStrike" dirty="0">
                          <a:solidFill>
                            <a:schemeClr val="tx2"/>
                          </a:solidFill>
                          <a:latin typeface="Calibri" panose="020F0502020204030204" pitchFamily="34" charset="0"/>
                          <a:cs typeface="Calibri" panose="020F0502020204030204" pitchFamily="34" charset="0"/>
                        </a:rPr>
                        <a:t>la documentation sur la portée, les limites et le système de distribution de l’aide de Noël, y compris les processus pour déterminer les besoins et le service selon la taille du ménage. </a:t>
                      </a:r>
                      <a:endParaRPr lang="en-US" sz="1800" strike="sng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10" name="TextBox 9">
            <a:extLst>
              <a:ext uri="{FF2B5EF4-FFF2-40B4-BE49-F238E27FC236}">
                <a16:creationId xmlns:a16="http://schemas.microsoft.com/office/drawing/2014/main" id="{0E79E3FB-AEE9-7A96-EBA9-5A5CB5B5992C}"/>
              </a:ext>
            </a:extLst>
          </p:cNvPr>
          <p:cNvSpPr txBox="1"/>
          <p:nvPr/>
        </p:nvSpPr>
        <p:spPr>
          <a:xfrm>
            <a:off x="2286000" y="2929345"/>
            <a:ext cx="4572000" cy="769441"/>
          </a:xfrm>
          <a:prstGeom prst="rect">
            <a:avLst/>
          </a:prstGeom>
          <a:noFill/>
        </p:spPr>
        <p:txBody>
          <a:bodyPr wrap="square">
            <a:spAutoFit/>
          </a:bodyPr>
          <a:lstStyle/>
          <a:p>
            <a:pPr algn="ctr"/>
            <a:r>
              <a:rPr kumimoji="0" lang="en-US" sz="4400" b="0" i="0" u="none" strike="noStrike" kern="0" cap="none" spc="0" normalizeH="0" baseline="0" noProof="0" dirty="0">
                <a:ln>
                  <a:noFill/>
                </a:ln>
                <a:solidFill>
                  <a:srgbClr val="A50021"/>
                </a:solidFill>
                <a:effectLst/>
                <a:uLnTx/>
                <a:uFillTx/>
                <a:latin typeface="Arial"/>
                <a:ea typeface="+mj-ea"/>
                <a:cs typeface="+mj-cs"/>
              </a:rPr>
              <a:t>7.6.2</a:t>
            </a:r>
            <a:endParaRPr lang="en-US" dirty="0"/>
          </a:p>
        </p:txBody>
      </p:sp>
    </p:spTree>
    <p:extLst>
      <p:ext uri="{BB962C8B-B14F-4D97-AF65-F5344CB8AC3E}">
        <p14:creationId xmlns:p14="http://schemas.microsoft.com/office/powerpoint/2010/main" val="706551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9.5.2</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3899416343"/>
              </p:ext>
            </p:extLst>
          </p:nvPr>
        </p:nvGraphicFramePr>
        <p:xfrm>
          <a:off x="654543" y="1419118"/>
          <a:ext cx="8032257" cy="205977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Les procédures d’admission au programme ainsi que les outils de sélection doivent servir à évaluer l’admissibilité des clients, conformément aux critères établis.</a:t>
                      </a:r>
                      <a:r>
                        <a:rPr lang="en-US" sz="1800" strike="noStrike" kern="1200" dirty="0">
                          <a:solidFill>
                            <a:schemeClr val="tx1"/>
                          </a:solidFill>
                          <a:effectLst/>
                          <a:latin typeface="Calibri" panose="020F0502020204030204" pitchFamily="34" charset="0"/>
                          <a:ea typeface="+mn-ea"/>
                          <a:cs typeface="Calibri" panose="020F0502020204030204" pitchFamily="34" charset="0"/>
                        </a:rPr>
                        <a:t> </a:t>
                      </a:r>
                      <a:r>
                        <a:rPr lang="fr-CA" sz="1800" strike="noStrike" kern="1200" noProof="0" dirty="0">
                          <a:solidFill>
                            <a:schemeClr val="tx1"/>
                          </a:solidFill>
                          <a:effectLst/>
                          <a:latin typeface="Calibri" panose="020F0502020204030204" pitchFamily="34" charset="0"/>
                          <a:ea typeface="+mn-ea"/>
                          <a:cs typeface="Calibri" panose="020F0502020204030204" pitchFamily="34" charset="0"/>
                        </a:rPr>
                        <a:t>Exemples d’outils de sélection :</a:t>
                      </a:r>
                      <a:r>
                        <a:rPr lang="en-US" sz="1800" strike="noStrike" kern="1200" dirty="0">
                          <a:solidFill>
                            <a:schemeClr val="tx1"/>
                          </a:solidFill>
                          <a:effectLst/>
                          <a:latin typeface="Calibri" panose="020F0502020204030204" pitchFamily="34" charset="0"/>
                          <a:ea typeface="+mn-ea"/>
                          <a:cs typeface="Calibri" panose="020F0502020204030204" pitchFamily="34" charset="0"/>
                        </a:rPr>
                        <a:t> […]</a:t>
                      </a: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noStrike" kern="1200" dirty="0">
                          <a:solidFill>
                            <a:schemeClr val="tx2"/>
                          </a:solidFill>
                          <a:effectLst/>
                          <a:latin typeface="Calibri" panose="020F0502020204030204" pitchFamily="34" charset="0"/>
                          <a:ea typeface="+mn-ea"/>
                          <a:cs typeface="Calibri" panose="020F0502020204030204" pitchFamily="34" charset="0"/>
                        </a:rPr>
                        <a:t>Mesure de dépistage GAIN-Short </a:t>
                      </a:r>
                      <a:r>
                        <a:rPr lang="fr-FR" sz="1800" strike="noStrike" kern="1200" dirty="0" err="1">
                          <a:solidFill>
                            <a:schemeClr val="tx2"/>
                          </a:solidFill>
                          <a:effectLst/>
                          <a:latin typeface="Calibri" panose="020F0502020204030204" pitchFamily="34" charset="0"/>
                          <a:ea typeface="+mn-ea"/>
                          <a:cs typeface="Calibri" panose="020F0502020204030204" pitchFamily="34" charset="0"/>
                        </a:rPr>
                        <a:t>Screener</a:t>
                      </a:r>
                      <a:r>
                        <a:rPr lang="fr-FR" sz="1800" strike="noStrike" kern="1200" dirty="0">
                          <a:solidFill>
                            <a:schemeClr val="tx2"/>
                          </a:solidFill>
                          <a:effectLst/>
                          <a:latin typeface="Calibri" panose="020F0502020204030204" pitchFamily="34" charset="0"/>
                          <a:ea typeface="+mn-ea"/>
                          <a:cs typeface="Calibri" panose="020F0502020204030204" pitchFamily="34" charset="0"/>
                        </a:rPr>
                        <a:t>.</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654543" y="4724400"/>
            <a:ext cx="7956057"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fr-FR" sz="1100" kern="0" dirty="0"/>
              <a:t>Ajout de « Mesure de dépistage GAIN-Short » aux exemples d’outils de sélection durant la procédure d’admission.</a:t>
            </a:r>
            <a:endParaRPr lang="en-US" sz="1100" kern="0" dirty="0"/>
          </a:p>
          <a:p>
            <a:pPr marL="0" indent="0" algn="ctr">
              <a:buFontTx/>
              <a:buNone/>
            </a:pPr>
            <a:endParaRPr lang="en-US" sz="1100" kern="0" dirty="0"/>
          </a:p>
          <a:p>
            <a:pPr marL="0" indent="0" algn="ctr">
              <a:buFontTx/>
              <a:buNone/>
            </a:pPr>
            <a:endParaRPr lang="en-US" kern="0" dirty="0"/>
          </a:p>
        </p:txBody>
      </p:sp>
    </p:spTree>
    <p:extLst>
      <p:ext uri="{BB962C8B-B14F-4D97-AF65-F5344CB8AC3E}">
        <p14:creationId xmlns:p14="http://schemas.microsoft.com/office/powerpoint/2010/main" val="464489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a:xfrm>
            <a:off x="457200" y="182562"/>
            <a:ext cx="8229600" cy="960438"/>
          </a:xfrm>
        </p:spPr>
        <p:txBody>
          <a:bodyPr/>
          <a:lstStyle/>
          <a:p>
            <a:r>
              <a:rPr lang="en-US" dirty="0"/>
              <a:t>10.3.3/14.3.3</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1245195879"/>
              </p:ext>
            </p:extLst>
          </p:nvPr>
        </p:nvGraphicFramePr>
        <p:xfrm>
          <a:off x="425245" y="990600"/>
          <a:ext cx="8522109" cy="4681057"/>
        </p:xfrm>
        <a:graphic>
          <a:graphicData uri="http://schemas.openxmlformats.org/drawingml/2006/table">
            <a:tbl>
              <a:tblPr firstRow="1" bandRow="1">
                <a:tableStyleId>{5C22544A-7EE6-4342-B048-85BDC9FD1C3A}</a:tableStyleId>
              </a:tblPr>
              <a:tblGrid>
                <a:gridCol w="8522109">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Une formation continue sera offerte au personnel pour répondre aux besoins du programme en matière de perfectionnement. Tout le personnel du programme doit avoir suivi une formation dans au moins </a:t>
                      </a:r>
                      <a:r>
                        <a:rPr lang="fr-FR" sz="1800" strike="sngStrike" kern="1200" dirty="0">
                          <a:solidFill>
                            <a:schemeClr val="tx2"/>
                          </a:solidFill>
                          <a:effectLst/>
                          <a:latin typeface="Calibri" panose="020F0502020204030204" pitchFamily="34" charset="0"/>
                          <a:ea typeface="+mn-ea"/>
                          <a:cs typeface="Calibri" panose="020F0502020204030204" pitchFamily="34" charset="0"/>
                        </a:rPr>
                        <a:t>deux</a:t>
                      </a:r>
                      <a:r>
                        <a:rPr lang="fr-FR" sz="1800" strike="noStrike" kern="1200" dirty="0">
                          <a:solidFill>
                            <a:schemeClr val="tx1"/>
                          </a:solidFill>
                          <a:effectLst/>
                          <a:latin typeface="Calibri" panose="020F0502020204030204" pitchFamily="34" charset="0"/>
                          <a:ea typeface="+mn-ea"/>
                          <a:cs typeface="Calibri" panose="020F0502020204030204" pitchFamily="34" charset="0"/>
                        </a:rPr>
                        <a:t> </a:t>
                      </a:r>
                      <a:r>
                        <a:rPr lang="fr-FR" sz="1800" b="1" strike="noStrike" kern="1200" dirty="0">
                          <a:solidFill>
                            <a:schemeClr val="tx2"/>
                          </a:solidFill>
                          <a:effectLst/>
                          <a:latin typeface="Calibri" panose="020F0502020204030204" pitchFamily="34" charset="0"/>
                          <a:ea typeface="+mn-ea"/>
                          <a:cs typeface="Calibri" panose="020F0502020204030204" pitchFamily="34" charset="0"/>
                        </a:rPr>
                        <a:t>un</a:t>
                      </a:r>
                      <a:r>
                        <a:rPr lang="fr-FR" sz="1800" strike="noStrike" kern="1200" dirty="0">
                          <a:solidFill>
                            <a:schemeClr val="tx1"/>
                          </a:solidFill>
                          <a:effectLst/>
                          <a:latin typeface="Calibri" panose="020F0502020204030204" pitchFamily="34" charset="0"/>
                          <a:ea typeface="+mn-ea"/>
                          <a:cs typeface="Calibri" panose="020F0502020204030204" pitchFamily="34" charset="0"/>
                        </a:rPr>
                        <a:t> des domaines suivants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600" strike="noStrike" kern="1200" dirty="0">
                          <a:solidFill>
                            <a:schemeClr val="tx1"/>
                          </a:solidFill>
                          <a:effectLst/>
                          <a:latin typeface="Calibri" panose="020F0502020204030204" pitchFamily="34" charset="0"/>
                          <a:ea typeface="+mn-ea"/>
                          <a:cs typeface="Calibri" panose="020F0502020204030204" pitchFamily="34" charset="0"/>
                        </a:rPr>
                        <a:t>modèle de prestation de soins (p. ex., soins axés sur le résident, amélioration de la qualité ou éthique); </a:t>
                      </a:r>
                      <a:endParaRPr lang="en-US" sz="16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600" strike="sngStrike" kern="1200" dirty="0">
                          <a:solidFill>
                            <a:schemeClr val="tx2"/>
                          </a:solidFill>
                          <a:effectLst/>
                          <a:latin typeface="Calibri" panose="020F0502020204030204" pitchFamily="34" charset="0"/>
                          <a:ea typeface="+mn-ea"/>
                          <a:cs typeface="Calibri" panose="020F0502020204030204" pitchFamily="34" charset="0"/>
                        </a:rPr>
                        <a:t>soins liés à la démence; </a:t>
                      </a:r>
                    </a:p>
                    <a:p>
                      <a:pPr marL="285750" indent="-285750">
                        <a:buFont typeface="Wingdings" panose="05000000000000000000" pitchFamily="2" charset="2"/>
                        <a:buChar char="q"/>
                      </a:pPr>
                      <a:r>
                        <a:rPr lang="fr-FR" sz="1600" strike="sngStrike" kern="1200" dirty="0">
                          <a:solidFill>
                            <a:schemeClr val="tx2"/>
                          </a:solidFill>
                          <a:effectLst/>
                          <a:latin typeface="Calibri" panose="020F0502020204030204" pitchFamily="34" charset="0"/>
                          <a:ea typeface="+mn-ea"/>
                          <a:cs typeface="Calibri" panose="020F0502020204030204" pitchFamily="34" charset="0"/>
                        </a:rPr>
                        <a:t>techniques sécuritaires de levage/déplacement de personnes; </a:t>
                      </a:r>
                    </a:p>
                    <a:p>
                      <a:pPr marL="285750" indent="-285750">
                        <a:buFont typeface="Wingdings" panose="05000000000000000000" pitchFamily="2" charset="2"/>
                        <a:buChar char="q"/>
                      </a:pPr>
                      <a:r>
                        <a:rPr lang="fr-FR" sz="1600" strike="sngStrike" kern="1200" dirty="0">
                          <a:solidFill>
                            <a:schemeClr val="tx2"/>
                          </a:solidFill>
                          <a:effectLst/>
                          <a:latin typeface="Calibri" panose="020F0502020204030204" pitchFamily="34" charset="0"/>
                          <a:ea typeface="+mn-ea"/>
                          <a:cs typeface="Calibri" panose="020F0502020204030204" pitchFamily="34" charset="0"/>
                        </a:rPr>
                        <a:t>utilisation sécuritaire d’équipement, d’appareils et de matériel; </a:t>
                      </a:r>
                    </a:p>
                    <a:p>
                      <a:pPr marL="285750" indent="-285750">
                        <a:buFont typeface="Wingdings" panose="05000000000000000000" pitchFamily="2" charset="2"/>
                        <a:buChar char="q"/>
                      </a:pPr>
                      <a:r>
                        <a:rPr lang="fr-FR" sz="1600" strike="sngStrike" kern="1200" dirty="0">
                          <a:solidFill>
                            <a:schemeClr val="tx2"/>
                          </a:solidFill>
                          <a:effectLst/>
                          <a:latin typeface="Calibri" panose="020F0502020204030204" pitchFamily="34" charset="0"/>
                          <a:ea typeface="+mn-ea"/>
                          <a:cs typeface="Calibri" panose="020F0502020204030204" pitchFamily="34" charset="0"/>
                        </a:rPr>
                        <a:t>soins de fin de vie/palliatifs; </a:t>
                      </a:r>
                    </a:p>
                    <a:p>
                      <a:pPr marL="285750" indent="-285750">
                        <a:buFont typeface="Wingdings" panose="05000000000000000000" pitchFamily="2" charset="2"/>
                        <a:buChar char="q"/>
                      </a:pPr>
                      <a:r>
                        <a:rPr lang="fr-FR" sz="1600" strike="sngStrike" kern="1200" dirty="0">
                          <a:solidFill>
                            <a:schemeClr val="tx2"/>
                          </a:solidFill>
                          <a:effectLst/>
                          <a:latin typeface="Calibri" panose="020F0502020204030204" pitchFamily="34" charset="0"/>
                          <a:ea typeface="+mn-ea"/>
                          <a:cs typeface="Calibri" panose="020F0502020204030204" pitchFamily="34" charset="0"/>
                        </a:rPr>
                        <a:t>gestion des comportements; </a:t>
                      </a:r>
                    </a:p>
                    <a:p>
                      <a:pPr marL="285750" indent="-285750">
                        <a:buFont typeface="Wingdings" panose="05000000000000000000" pitchFamily="2" charset="2"/>
                        <a:buChar char="q"/>
                      </a:pPr>
                      <a:r>
                        <a:rPr lang="fr-CA" sz="1600" strike="sngStrike" kern="1200" noProof="0" dirty="0">
                          <a:solidFill>
                            <a:schemeClr val="tx2"/>
                          </a:solidFill>
                          <a:effectLst/>
                          <a:latin typeface="Calibri" panose="020F0502020204030204" pitchFamily="34" charset="0"/>
                          <a:ea typeface="+mn-ea"/>
                          <a:cs typeface="Calibri" panose="020F0502020204030204" pitchFamily="34" charset="0"/>
                        </a:rPr>
                        <a:t>prévention de la maltraitance;</a:t>
                      </a:r>
                    </a:p>
                    <a:p>
                      <a:pPr marL="285750" indent="-285750">
                        <a:buFont typeface="Wingdings" panose="05000000000000000000" pitchFamily="2" charset="2"/>
                        <a:buChar char="q"/>
                      </a:pPr>
                      <a:r>
                        <a:rPr lang="fr-FR" sz="1600" strike="noStrike" kern="1200" dirty="0">
                          <a:solidFill>
                            <a:schemeClr val="tx1"/>
                          </a:solidFill>
                          <a:effectLst/>
                          <a:latin typeface="Calibri" panose="020F0502020204030204" pitchFamily="34" charset="0"/>
                          <a:ea typeface="+mn-ea"/>
                          <a:cs typeface="Calibri" panose="020F0502020204030204" pitchFamily="34" charset="0"/>
                        </a:rPr>
                        <a:t>compétence culturelle et anti-oppression; </a:t>
                      </a:r>
                    </a:p>
                    <a:p>
                      <a:pPr marL="285750" indent="-285750">
                        <a:buFont typeface="Wingdings" panose="05000000000000000000" pitchFamily="2" charset="2"/>
                        <a:buChar char="q"/>
                      </a:pPr>
                      <a:r>
                        <a:rPr lang="fr-FR" sz="1600" strike="noStrike" kern="1200" dirty="0">
                          <a:solidFill>
                            <a:schemeClr val="tx1"/>
                          </a:solidFill>
                          <a:effectLst/>
                          <a:latin typeface="Calibri" panose="020F0502020204030204" pitchFamily="34" charset="0"/>
                          <a:ea typeface="+mn-ea"/>
                          <a:cs typeface="Calibri" panose="020F0502020204030204" pitchFamily="34" charset="0"/>
                        </a:rPr>
                        <a:t>sensibilisation à la culture autochtone; </a:t>
                      </a:r>
                    </a:p>
                    <a:p>
                      <a:pPr marL="285750" indent="-285750">
                        <a:buFont typeface="Wingdings" panose="05000000000000000000" pitchFamily="2" charset="2"/>
                        <a:buChar char="q"/>
                      </a:pPr>
                      <a:r>
                        <a:rPr lang="fr-FR" sz="1600" strike="noStrike" kern="1200" dirty="0">
                          <a:solidFill>
                            <a:schemeClr val="tx1"/>
                          </a:solidFill>
                          <a:effectLst/>
                          <a:latin typeface="Calibri" panose="020F0502020204030204" pitchFamily="34" charset="0"/>
                          <a:ea typeface="+mn-ea"/>
                          <a:cs typeface="Calibri" panose="020F0502020204030204" pitchFamily="34" charset="0"/>
                        </a:rPr>
                        <a:t>santé mentale; </a:t>
                      </a:r>
                    </a:p>
                    <a:p>
                      <a:pPr marL="285750" indent="-285750">
                        <a:buFont typeface="Wingdings" panose="05000000000000000000" pitchFamily="2" charset="2"/>
                        <a:buChar char="q"/>
                      </a:pPr>
                      <a:r>
                        <a:rPr lang="fr-FR" sz="1600" strike="noStrike" kern="1200" dirty="0">
                          <a:solidFill>
                            <a:schemeClr val="tx1"/>
                          </a:solidFill>
                          <a:effectLst/>
                          <a:latin typeface="Calibri" panose="020F0502020204030204" pitchFamily="34" charset="0"/>
                          <a:ea typeface="+mn-ea"/>
                          <a:cs typeface="Calibri" panose="020F0502020204030204" pitchFamily="34" charset="0"/>
                        </a:rPr>
                        <a:t>sensibilisation à la sexualité et au genre; </a:t>
                      </a:r>
                    </a:p>
                    <a:p>
                      <a:pPr marL="285750" indent="-285750">
                        <a:buFont typeface="Wingdings" panose="05000000000000000000" pitchFamily="2" charset="2"/>
                        <a:buChar char="q"/>
                      </a:pPr>
                      <a:r>
                        <a:rPr lang="fr-FR" sz="1600" strike="noStrike" kern="1200" dirty="0">
                          <a:solidFill>
                            <a:schemeClr val="tx1"/>
                          </a:solidFill>
                          <a:effectLst/>
                          <a:latin typeface="Calibri" panose="020F0502020204030204" pitchFamily="34" charset="0"/>
                          <a:ea typeface="+mn-ea"/>
                          <a:cs typeface="Calibri" panose="020F0502020204030204" pitchFamily="34" charset="0"/>
                        </a:rPr>
                        <a:t>usure de compassion, stress vicariant et autosoins.</a:t>
                      </a: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914400" y="5791200"/>
            <a:ext cx="6667499" cy="228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Mise à jour de la liste de domaines de formation recommandés pour le personnel des soins de santé.</a:t>
            </a:r>
            <a:endParaRPr lang="en-US" kern="0" dirty="0"/>
          </a:p>
        </p:txBody>
      </p:sp>
    </p:spTree>
    <p:extLst>
      <p:ext uri="{BB962C8B-B14F-4D97-AF65-F5344CB8AC3E}">
        <p14:creationId xmlns:p14="http://schemas.microsoft.com/office/powerpoint/2010/main" val="1063007379"/>
      </p:ext>
    </p:extLst>
  </p:cSld>
  <p:clrMapOvr>
    <a:masterClrMapping/>
  </p:clrMapOvr>
  <p:extLst>
    <p:ext uri="{6950BFC3-D8DA-4A85-94F7-54DA5524770B}">
      <p188:commentRel xmlns:p188="http://schemas.microsoft.com/office/powerpoint/2018/8/main" r:id="rId3"/>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a:xfrm>
            <a:off x="482600" y="228600"/>
            <a:ext cx="8229600" cy="960438"/>
          </a:xfrm>
        </p:spPr>
        <p:txBody>
          <a:bodyPr/>
          <a:lstStyle/>
          <a:p>
            <a:r>
              <a:rPr lang="en-US" dirty="0"/>
              <a:t>10.3.4/14.3.4</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56295285"/>
              </p:ext>
            </p:extLst>
          </p:nvPr>
        </p:nvGraphicFramePr>
        <p:xfrm>
          <a:off x="654541" y="1003463"/>
          <a:ext cx="8032257" cy="4071457"/>
        </p:xfrm>
        <a:graphic>
          <a:graphicData uri="http://schemas.openxmlformats.org/drawingml/2006/table">
            <a:tbl>
              <a:tblPr firstRow="1" bandRow="1">
                <a:tableStyleId>{5C22544A-7EE6-4342-B048-85BDC9FD1C3A}</a:tableStyleId>
              </a:tblPr>
              <a:tblGrid>
                <a:gridCol w="1402857">
                  <a:extLst>
                    <a:ext uri="{9D8B030D-6E8A-4147-A177-3AD203B41FA5}">
                      <a16:colId xmlns:a16="http://schemas.microsoft.com/office/drawing/2014/main" val="1897907677"/>
                    </a:ext>
                  </a:extLst>
                </a:gridCol>
                <a:gridCol w="3951981">
                  <a:extLst>
                    <a:ext uri="{9D8B030D-6E8A-4147-A177-3AD203B41FA5}">
                      <a16:colId xmlns:a16="http://schemas.microsoft.com/office/drawing/2014/main" val="2528451959"/>
                    </a:ext>
                  </a:extLst>
                </a:gridCol>
                <a:gridCol w="2677419">
                  <a:extLst>
                    <a:ext uri="{9D8B030D-6E8A-4147-A177-3AD203B41FA5}">
                      <a16:colId xmlns:a16="http://schemas.microsoft.com/office/drawing/2014/main" val="2787625776"/>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Sujet</a:t>
                      </a:r>
                    </a:p>
                  </a:txBody>
                  <a:tcPr marL="68580" marR="68580" marT="0" marB="0" anchor="ctr"/>
                </a:tc>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Procédure</a:t>
                      </a:r>
                    </a:p>
                  </a:txBody>
                  <a:tcPr marL="68580" marR="68580" marT="0" marB="0" anchor="ctr"/>
                </a:tc>
                <a:extLst>
                  <a:ext uri="{0D108BD9-81ED-4DB2-BD59-A6C34878D82A}">
                    <a16:rowId xmlns:a16="http://schemas.microsoft.com/office/drawing/2014/main" val="1669684255"/>
                  </a:ext>
                </a:extLst>
              </a:tr>
              <a:tr h="531023">
                <a:tc>
                  <a:txBody>
                    <a:bodyPr/>
                    <a:lstStyle/>
                    <a:p>
                      <a:pPr marL="0" marR="0">
                        <a:lnSpc>
                          <a:spcPct val="115000"/>
                        </a:lnSpc>
                        <a:spcBef>
                          <a:spcPts val="600"/>
                        </a:spcBef>
                        <a:spcAft>
                          <a:spcPts val="600"/>
                        </a:spcAft>
                      </a:pPr>
                      <a:r>
                        <a:rPr lang="en-US" sz="1300" dirty="0">
                          <a:effectLst/>
                          <a:latin typeface="Calibri" panose="020F0502020204030204" pitchFamily="34" charset="0"/>
                          <a:ea typeface="Calibri" panose="020F0502020204030204" pitchFamily="34" charset="0"/>
                          <a:cs typeface="Arial" panose="020B0604020202020204" pitchFamily="34" charset="0"/>
                        </a:rPr>
                        <a:t>10.3.4</a:t>
                      </a:r>
                    </a:p>
                    <a:p>
                      <a:pPr marL="0" marR="0">
                        <a:lnSpc>
                          <a:spcPct val="115000"/>
                        </a:lnSpc>
                        <a:spcBef>
                          <a:spcPts val="600"/>
                        </a:spcBef>
                        <a:spcAft>
                          <a:spcPts val="600"/>
                        </a:spcAft>
                      </a:pPr>
                      <a:r>
                        <a:rPr lang="fr-CA" sz="1300" noProof="0" dirty="0">
                          <a:effectLst/>
                          <a:latin typeface="Calibri" panose="020F0502020204030204" pitchFamily="34" charset="0"/>
                          <a:ea typeface="Calibri" panose="020F0502020204030204" pitchFamily="34" charset="0"/>
                          <a:cs typeface="Arial" panose="020B0604020202020204" pitchFamily="34" charset="0"/>
                        </a:rPr>
                        <a:t>Risque élevé</a:t>
                      </a:r>
                    </a:p>
                  </a:txBody>
                  <a:tcPr marL="68580" marR="68580" marT="0" marB="0"/>
                </a:tc>
                <a:tc>
                  <a:txBody>
                    <a:bodyPr/>
                    <a:lstStyle/>
                    <a:p>
                      <a:pPr marL="0" marR="0">
                        <a:spcBef>
                          <a:spcPts val="600"/>
                        </a:spcBef>
                        <a:spcAft>
                          <a:spcPts val="600"/>
                        </a:spcAft>
                      </a:pPr>
                      <a:r>
                        <a:rPr lang="fr-FR" sz="1150" dirty="0">
                          <a:effectLst/>
                          <a:latin typeface="Calibri" panose="020F0502020204030204" pitchFamily="34" charset="0"/>
                          <a:ea typeface="Calibri" panose="020F0502020204030204" pitchFamily="34" charset="0"/>
                          <a:cs typeface="Arial" panose="020B0604020202020204" pitchFamily="34" charset="0"/>
                        </a:rPr>
                        <a:t>Une séance d’orientation doit être offerte à tout nouvel employé au sujet de ses tâches et de l’Armée du Salut, dès son entrée en fonction. Cette séance d’orientation couvrira au minimum les éléments suivants :</a:t>
                      </a:r>
                      <a:r>
                        <a:rPr lang="en-US" sz="1150"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fr-FR" sz="115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Santé et sécurité concernant les employés :</a:t>
                      </a:r>
                      <a:endParaRPr lang="en-US"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spcBef>
                          <a:spcPts val="0"/>
                        </a:spcBef>
                        <a:spcAft>
                          <a:spcPts val="600"/>
                        </a:spcAft>
                        <a:buFont typeface="Courier New" panose="02070309020205020404" pitchFamily="49" charset="0"/>
                        <a:buChar char="□"/>
                      </a:pP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techniques sécuritaires de levage, de déplacement et de changement de position des personnes (le cas échéant);</a:t>
                      </a:r>
                      <a:endParaRPr lang="en-US"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Font typeface="Courier New" panose="02070309020205020404" pitchFamily="49" charset="0"/>
                        <a:buChar char="□"/>
                      </a:pP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utilisation sécuritaire d’équipement, d’appareils et de matériel (le cas échéant).</a:t>
                      </a:r>
                      <a:endParaRPr lang="en-US"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600"/>
                        </a:spcBef>
                        <a:spcAft>
                          <a:spcPts val="0"/>
                        </a:spcAft>
                      </a:pPr>
                      <a:r>
                        <a:rPr lang="en-US" sz="1150" dirty="0">
                          <a:effectLst/>
                          <a:latin typeface="Calibri" panose="020F0502020204030204" pitchFamily="34" charset="0"/>
                          <a:ea typeface="Calibri" panose="020F0502020204030204" pitchFamily="34" charset="0"/>
                          <a:cs typeface="Arial" panose="020B0604020202020204" pitchFamily="34" charset="0"/>
                        </a:rPr>
                        <a:t>Orientation des </a:t>
                      </a:r>
                      <a:r>
                        <a:rPr lang="fr-CA" sz="1150" noProof="0" dirty="0">
                          <a:effectLst/>
                          <a:latin typeface="Calibri" panose="020F0502020204030204" pitchFamily="34" charset="0"/>
                          <a:ea typeface="Calibri" panose="020F0502020204030204" pitchFamily="34" charset="0"/>
                          <a:cs typeface="Arial" panose="020B0604020202020204" pitchFamily="34" charset="0"/>
                        </a:rPr>
                        <a:t>rôles</a:t>
                      </a:r>
                      <a:r>
                        <a:rPr lang="en-US" sz="1150" dirty="0">
                          <a:effectLst/>
                          <a:latin typeface="Calibri" panose="020F0502020204030204" pitchFamily="34" charset="0"/>
                          <a:ea typeface="Calibri" panose="020F0502020204030204" pitchFamily="34" charset="0"/>
                          <a:cs typeface="Arial" panose="020B0604020202020204" pitchFamily="34" charset="0"/>
                        </a:rPr>
                        <a:t> :</a:t>
                      </a:r>
                    </a:p>
                    <a:p>
                      <a:pPr marL="342900" marR="0" lvl="0" indent="-342900" fontAlgn="base">
                        <a:spcBef>
                          <a:spcPts val="0"/>
                        </a:spcBef>
                        <a:spcAft>
                          <a:spcPts val="0"/>
                        </a:spcAft>
                        <a:buFont typeface="Courier New" panose="02070309020205020404" pitchFamily="49" charset="0"/>
                        <a:buChar char="□"/>
                      </a:pP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soins liés à la démence; </a:t>
                      </a:r>
                    </a:p>
                    <a:p>
                      <a:pPr marL="342900" marR="0" lvl="0" indent="-342900" fontAlgn="base">
                        <a:spcBef>
                          <a:spcPts val="0"/>
                        </a:spcBef>
                        <a:spcAft>
                          <a:spcPts val="0"/>
                        </a:spcAft>
                        <a:buFont typeface="Courier New" panose="02070309020205020404" pitchFamily="49" charset="0"/>
                        <a:buChar char="□"/>
                      </a:pPr>
                      <a:r>
                        <a:rPr lang="fr-FR" sz="1200" i="1"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Approches douces et persuasives</a:t>
                      </a: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 (ADP</a:t>
                      </a:r>
                      <a:r>
                        <a:rPr lang="fr-FR" sz="1200" u="none" strike="noStrike" baseline="30000"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MD</a:t>
                      </a: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 dans les soins aux personnes atteintes de démence (le cas échéant); </a:t>
                      </a:r>
                    </a:p>
                    <a:p>
                      <a:pPr marL="342900" marR="0" lvl="0" indent="-342900" fontAlgn="base">
                        <a:spcBef>
                          <a:spcPts val="0"/>
                        </a:spcBef>
                        <a:spcAft>
                          <a:spcPts val="0"/>
                        </a:spcAft>
                        <a:buFont typeface="Courier New" panose="02070309020205020404" pitchFamily="49" charset="0"/>
                        <a:buChar char="□"/>
                      </a:pP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gestion des comportements; </a:t>
                      </a:r>
                    </a:p>
                    <a:p>
                      <a:pPr marL="342900" marR="0" lvl="0" indent="-342900" fontAlgn="base">
                        <a:spcBef>
                          <a:spcPts val="0"/>
                        </a:spcBef>
                        <a:spcAft>
                          <a:spcPts val="0"/>
                        </a:spcAft>
                        <a:buFont typeface="Courier New" panose="02070309020205020404" pitchFamily="49" charset="0"/>
                        <a:buChar char="□"/>
                      </a:pP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prévention de la maltraitance; </a:t>
                      </a:r>
                    </a:p>
                    <a:p>
                      <a:pPr marL="342900" marR="0" lvl="0" indent="-342900" fontAlgn="base">
                        <a:spcBef>
                          <a:spcPts val="0"/>
                        </a:spcBef>
                        <a:spcAft>
                          <a:spcPts val="0"/>
                        </a:spcAft>
                        <a:buFont typeface="Courier New" panose="02070309020205020404" pitchFamily="49" charset="0"/>
                        <a:buChar char="□"/>
                      </a:pP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soins de fin de vie/palliatifs; </a:t>
                      </a:r>
                    </a:p>
                    <a:p>
                      <a:pPr marL="342900" marR="0" lvl="0" indent="-342900" fontAlgn="base">
                        <a:spcBef>
                          <a:spcPts val="0"/>
                        </a:spcBef>
                        <a:spcAft>
                          <a:spcPts val="0"/>
                        </a:spcAft>
                        <a:buFont typeface="Courier New" panose="02070309020205020404" pitchFamily="49" charset="0"/>
                        <a:buChar char="□"/>
                      </a:pPr>
                      <a:r>
                        <a:rPr lang="fr-FR"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 formation de sensibilisation à l’aide médicale à mourir (AMM), au besoin. </a:t>
                      </a:r>
                      <a:r>
                        <a:rPr lang="en-US" sz="1200" u="none" strike="noStrike" dirty="0">
                          <a:ln>
                            <a:noFill/>
                          </a:ln>
                          <a:effectLst>
                            <a:glow>
                              <a:srgbClr val="000000"/>
                            </a:glow>
                            <a:outerShdw sx="0" sy="0">
                              <a:srgbClr val="000000"/>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342900" marR="0" lvl="0" indent="-342900">
                        <a:spcBef>
                          <a:spcPts val="600"/>
                        </a:spcBef>
                        <a:spcAft>
                          <a:spcPts val="0"/>
                        </a:spcAft>
                        <a:buFont typeface="+mj-lt"/>
                        <a:buAutoNum type="alphaLcParenR"/>
                      </a:pPr>
                      <a:r>
                        <a:rPr lang="fr-FR" sz="115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Examiner le contenu du programme d’orientation destiné aux nouveaux employés.</a:t>
                      </a:r>
                      <a:endParaRPr lang="en-US" sz="115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600"/>
                        </a:spcBef>
                        <a:spcAft>
                          <a:spcPts val="0"/>
                        </a:spcAft>
                        <a:buFont typeface="+mj-lt"/>
                        <a:buAutoNum type="alphaLcParenR"/>
                      </a:pPr>
                      <a:r>
                        <a:rPr lang="fr-FR" sz="115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Examiner trois dossiers d’employé pour déterminer si une séance d’orientation est offerte systématiquement dès l’entrée en fonction du nouvel employé.</a:t>
                      </a:r>
                      <a:r>
                        <a:rPr lang="en-US" sz="1200"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730742" y="5410200"/>
            <a:ext cx="7879857"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b="1" kern="0" dirty="0"/>
              <a:t>Nouvelle norme</a:t>
            </a:r>
            <a:r>
              <a:rPr lang="fr-FR" sz="1100" kern="0" dirty="0"/>
              <a:t> qui précise le contenu du programme d’orientation à l’intention de tout nouvel employé d’un établissement de soins palliatifs ou de longue durée.</a:t>
            </a:r>
            <a:r>
              <a:rPr lang="en-US" sz="1100" kern="0" dirty="0"/>
              <a:t> </a:t>
            </a:r>
          </a:p>
          <a:p>
            <a:pPr marL="0" indent="0">
              <a:buFontTx/>
              <a:buNone/>
            </a:pPr>
            <a:endParaRPr lang="en-US" kern="0" dirty="0"/>
          </a:p>
        </p:txBody>
      </p:sp>
    </p:spTree>
    <p:extLst>
      <p:ext uri="{BB962C8B-B14F-4D97-AF65-F5344CB8AC3E}">
        <p14:creationId xmlns:p14="http://schemas.microsoft.com/office/powerpoint/2010/main" val="426100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CA" sz="4000" dirty="0"/>
              <a:t>Processus de révision des normes</a:t>
            </a:r>
          </a:p>
        </p:txBody>
      </p:sp>
      <p:sp>
        <p:nvSpPr>
          <p:cNvPr id="3" name="Footer Placeholder 2"/>
          <p:cNvSpPr>
            <a:spLocks noGrp="1"/>
          </p:cNvSpPr>
          <p:nvPr>
            <p:ph type="ftr" sz="quarter" idx="11"/>
          </p:nvPr>
        </p:nvSpPr>
        <p:spPr>
          <a:xfrm>
            <a:off x="5638800" y="6248400"/>
            <a:ext cx="2895600" cy="476250"/>
          </a:xfrm>
        </p:spPr>
        <p:txBody>
          <a:bodyPr/>
          <a:lstStyle/>
          <a:p>
            <a:r>
              <a:rPr lang="fr-CA" dirty="0">
                <a:solidFill>
                  <a:srgbClr val="000066"/>
                </a:solidFill>
              </a:rPr>
              <a:t>Services sociaux</a:t>
            </a:r>
          </a:p>
        </p:txBody>
      </p:sp>
      <p:sp>
        <p:nvSpPr>
          <p:cNvPr id="4" name="Slide Number Placeholder 3"/>
          <p:cNvSpPr>
            <a:spLocks noGrp="1"/>
          </p:cNvSpPr>
          <p:nvPr>
            <p:ph type="sldNum" sz="quarter" idx="12"/>
          </p:nvPr>
        </p:nvSpPr>
        <p:spPr/>
        <p:txBody>
          <a:bodyPr/>
          <a:lstStyle/>
          <a:p>
            <a:pPr>
              <a:defRPr/>
            </a:pPr>
            <a:fld id="{712DDEB3-DCC3-4FAC-8F18-B90601F55921}" type="slidenum">
              <a:rPr lang="en-US" smtClean="0">
                <a:solidFill>
                  <a:srgbClr val="000066"/>
                </a:solidFill>
              </a:rPr>
              <a:pPr>
                <a:defRPr/>
              </a:pPr>
              <a:t>3</a:t>
            </a:fld>
            <a:endParaRPr lang="en-US" dirty="0">
              <a:solidFill>
                <a:srgbClr val="000066"/>
              </a:solidFill>
            </a:endParaRPr>
          </a:p>
        </p:txBody>
      </p:sp>
      <p:sp>
        <p:nvSpPr>
          <p:cNvPr id="6" name="Content Placeholder 5">
            <a:extLst>
              <a:ext uri="{FF2B5EF4-FFF2-40B4-BE49-F238E27FC236}">
                <a16:creationId xmlns:a16="http://schemas.microsoft.com/office/drawing/2014/main" id="{35B595C5-B3ED-4509-9CDE-2E64D9FC059E}"/>
              </a:ext>
            </a:extLst>
          </p:cNvPr>
          <p:cNvSpPr>
            <a:spLocks noGrp="1"/>
          </p:cNvSpPr>
          <p:nvPr>
            <p:ph idx="1"/>
          </p:nvPr>
        </p:nvSpPr>
        <p:spPr/>
        <p:txBody>
          <a:bodyPr/>
          <a:lstStyle/>
          <a:p>
            <a:r>
              <a:rPr lang="fr-CA" sz="2800" dirty="0"/>
              <a:t>Les entités, les divisions et les services territoriaux nous transmettent continuellement des observations au sujet des vérifications annuelles.</a:t>
            </a:r>
          </a:p>
          <a:p>
            <a:r>
              <a:rPr lang="fr-CA" sz="2800" dirty="0"/>
              <a:t>Nous rédigeons des versions révisées des normes.</a:t>
            </a:r>
          </a:p>
          <a:p>
            <a:pPr marL="0" indent="0">
              <a:buNone/>
            </a:pPr>
            <a:endParaRPr lang="en-US" dirty="0"/>
          </a:p>
          <a:p>
            <a:pPr marL="0" indent="0">
              <a:buNone/>
            </a:pPr>
            <a:endParaRPr lang="en-CA" dirty="0"/>
          </a:p>
        </p:txBody>
      </p:sp>
    </p:spTree>
    <p:extLst>
      <p:ext uri="{BB962C8B-B14F-4D97-AF65-F5344CB8AC3E}">
        <p14:creationId xmlns:p14="http://schemas.microsoft.com/office/powerpoint/2010/main" val="774144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10.4.2</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4253516443"/>
              </p:ext>
            </p:extLst>
          </p:nvPr>
        </p:nvGraphicFramePr>
        <p:xfrm>
          <a:off x="654543" y="1419118"/>
          <a:ext cx="8032257" cy="123681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Les aires de service ou du programme doivent comporter un espace adéquat pour les éléments ci-après :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trike="sngStrike" dirty="0">
                          <a:solidFill>
                            <a:schemeClr val="tx2"/>
                          </a:solidFill>
                          <a:latin typeface="Calibri" panose="020F0502020204030204" pitchFamily="34" charset="0"/>
                          <a:cs typeface="Calibri" panose="020F0502020204030204" pitchFamily="34" charset="0"/>
                        </a:rPr>
                        <a:t>sécurité personnelle du personnel et des résidents????</a:t>
                      </a:r>
                      <a:endParaRPr lang="en-US" sz="1800" strike="sng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2232270" y="2819400"/>
            <a:ext cx="5387729"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fr-FR" sz="1100" kern="0" dirty="0"/>
              <a:t>Suppression du critère de sécurité personnelle du personnel et des résidents.</a:t>
            </a:r>
            <a:endParaRPr lang="en-US" sz="1100" kern="0" dirty="0"/>
          </a:p>
          <a:p>
            <a:pPr marL="0" indent="0" algn="ctr">
              <a:buFontTx/>
              <a:buNone/>
            </a:pPr>
            <a:endParaRPr lang="en-US" sz="1100" kern="0" dirty="0"/>
          </a:p>
          <a:p>
            <a:pPr marL="0" indent="0" algn="ctr">
              <a:buFontTx/>
              <a:buNone/>
            </a:pPr>
            <a:endParaRPr lang="en-US" kern="0" dirty="0"/>
          </a:p>
        </p:txBody>
      </p:sp>
      <p:sp>
        <p:nvSpPr>
          <p:cNvPr id="3" name="Title 1">
            <a:extLst>
              <a:ext uri="{FF2B5EF4-FFF2-40B4-BE49-F238E27FC236}">
                <a16:creationId xmlns:a16="http://schemas.microsoft.com/office/drawing/2014/main" id="{3B357F37-17A4-0327-1ACD-BEE22DAF76BE}"/>
              </a:ext>
            </a:extLst>
          </p:cNvPr>
          <p:cNvSpPr txBox="1">
            <a:spLocks/>
          </p:cNvSpPr>
          <p:nvPr/>
        </p:nvSpPr>
        <p:spPr bwMode="auto">
          <a:xfrm>
            <a:off x="457200" y="302096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a:t>10.4.3</a:t>
            </a:r>
            <a:endParaRPr lang="en-CA" kern="0" dirty="0"/>
          </a:p>
        </p:txBody>
      </p:sp>
      <p:graphicFrame>
        <p:nvGraphicFramePr>
          <p:cNvPr id="6" name="Table 4">
            <a:extLst>
              <a:ext uri="{FF2B5EF4-FFF2-40B4-BE49-F238E27FC236}">
                <a16:creationId xmlns:a16="http://schemas.microsoft.com/office/drawing/2014/main" id="{E93C6BE7-EFEE-C2DD-AA93-DCFF5799670D}"/>
              </a:ext>
            </a:extLst>
          </p:cNvPr>
          <p:cNvGraphicFramePr>
            <a:graphicFrameLocks noGrp="1"/>
          </p:cNvGraphicFramePr>
          <p:nvPr>
            <p:extLst>
              <p:ext uri="{D42A27DB-BD31-4B8C-83A1-F6EECF244321}">
                <p14:modId xmlns:p14="http://schemas.microsoft.com/office/powerpoint/2010/main" val="231005783"/>
              </p:ext>
            </p:extLst>
          </p:nvPr>
        </p:nvGraphicFramePr>
        <p:xfrm>
          <a:off x="654543" y="4038600"/>
          <a:ext cx="8032257" cy="151113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Les biens des résidents doivent être protégés. On doit élaborer des directives et des procédures concernant la manutention et la protection des biens et des fonds des résidents, y compris les services de gestion financière (politique FN 02.001, </a:t>
                      </a:r>
                      <a:r>
                        <a:rPr lang="fr-FR" sz="1800" i="1" strike="noStrike" kern="1200" dirty="0">
                          <a:solidFill>
                            <a:schemeClr val="tx1"/>
                          </a:solidFill>
                          <a:effectLst/>
                          <a:latin typeface="Calibri" panose="020F0502020204030204" pitchFamily="34" charset="0"/>
                          <a:ea typeface="+mn-ea"/>
                          <a:cs typeface="Calibri" panose="020F0502020204030204" pitchFamily="34" charset="0"/>
                        </a:rPr>
                        <a:t>Gestion des fonds des clients/résidents d’établissements</a:t>
                      </a:r>
                      <a:r>
                        <a:rPr lang="fr-FR" sz="1800" strike="noStrike" kern="1200" dirty="0">
                          <a:solidFill>
                            <a:schemeClr val="tx1"/>
                          </a:solidFill>
                          <a:effectLst/>
                          <a:latin typeface="Calibri" panose="020F0502020204030204" pitchFamily="34" charset="0"/>
                          <a:ea typeface="+mn-ea"/>
                          <a:cs typeface="Calibri" panose="020F0502020204030204" pitchFamily="34" charset="0"/>
                        </a:rPr>
                        <a:t>, en date du 9 novembre 2020).</a:t>
                      </a:r>
                    </a:p>
                  </a:txBody>
                  <a:tcPr marL="68580" marR="68580" marT="0" marB="0"/>
                </a:tc>
                <a:extLst>
                  <a:ext uri="{0D108BD9-81ED-4DB2-BD59-A6C34878D82A}">
                    <a16:rowId xmlns:a16="http://schemas.microsoft.com/office/drawing/2014/main" val="3154351788"/>
                  </a:ext>
                </a:extLst>
              </a:tr>
            </a:tbl>
          </a:graphicData>
        </a:graphic>
      </p:graphicFrame>
      <p:sp>
        <p:nvSpPr>
          <p:cNvPr id="7" name="Content Placeholder 3">
            <a:extLst>
              <a:ext uri="{FF2B5EF4-FFF2-40B4-BE49-F238E27FC236}">
                <a16:creationId xmlns:a16="http://schemas.microsoft.com/office/drawing/2014/main" id="{618930FB-0743-DDD5-8186-DB41B2CA6690}"/>
              </a:ext>
            </a:extLst>
          </p:cNvPr>
          <p:cNvSpPr txBox="1">
            <a:spLocks/>
          </p:cNvSpPr>
          <p:nvPr/>
        </p:nvSpPr>
        <p:spPr>
          <a:xfrm>
            <a:off x="2133600" y="5678525"/>
            <a:ext cx="4876800" cy="177534"/>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fr-CA" sz="1100" kern="0" dirty="0"/>
              <a:t>Ajout de «y compris les services de gestion financière »</a:t>
            </a:r>
          </a:p>
          <a:p>
            <a:pPr marL="0" indent="0" algn="ctr">
              <a:buFontTx/>
              <a:buNone/>
            </a:pPr>
            <a:endParaRPr lang="en-US" sz="1100" kern="0" dirty="0"/>
          </a:p>
          <a:p>
            <a:pPr marL="0" indent="0" algn="ctr">
              <a:buFontTx/>
              <a:buNone/>
            </a:pPr>
            <a:endParaRPr lang="en-US" kern="0" dirty="0"/>
          </a:p>
        </p:txBody>
      </p:sp>
    </p:spTree>
    <p:extLst>
      <p:ext uri="{BB962C8B-B14F-4D97-AF65-F5344CB8AC3E}">
        <p14:creationId xmlns:p14="http://schemas.microsoft.com/office/powerpoint/2010/main" val="1053594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10.5.4</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4185315229"/>
              </p:ext>
            </p:extLst>
          </p:nvPr>
        </p:nvGraphicFramePr>
        <p:xfrm>
          <a:off x="654543" y="1419118"/>
          <a:ext cx="8032257" cy="123681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sngStrike" kern="1200" dirty="0">
                          <a:solidFill>
                            <a:schemeClr val="tx2"/>
                          </a:solidFill>
                          <a:effectLst/>
                          <a:latin typeface="Calibri" panose="020F0502020204030204" pitchFamily="34" charset="0"/>
                          <a:ea typeface="+mn-ea"/>
                          <a:cs typeface="Calibri" panose="020F0502020204030204" pitchFamily="34" charset="0"/>
                        </a:rPr>
                        <a:t>Dans la mesure du possible, les clients admis seront dûment inscrits auprès d’organismes gouvernementaux afin qu’ils puissent recevoir l’aide à laquelle ils ont droit.</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3352800" y="3124200"/>
            <a:ext cx="48768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Suppression de la norme 10.5.4.</a:t>
            </a:r>
          </a:p>
          <a:p>
            <a:pPr marL="0" indent="0">
              <a:buFontTx/>
              <a:buNone/>
            </a:pPr>
            <a:endParaRPr lang="en-US" sz="1100" kern="0" dirty="0"/>
          </a:p>
          <a:p>
            <a:pPr marL="0" indent="0">
              <a:buFontTx/>
              <a:buNone/>
            </a:pPr>
            <a:endParaRPr lang="en-US" kern="0" dirty="0"/>
          </a:p>
        </p:txBody>
      </p:sp>
    </p:spTree>
    <p:extLst>
      <p:ext uri="{BB962C8B-B14F-4D97-AF65-F5344CB8AC3E}">
        <p14:creationId xmlns:p14="http://schemas.microsoft.com/office/powerpoint/2010/main" val="4285201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10.7.X/14.7.X</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687242822"/>
              </p:ext>
            </p:extLst>
          </p:nvPr>
        </p:nvGraphicFramePr>
        <p:xfrm>
          <a:off x="654543" y="3657600"/>
          <a:ext cx="8032257" cy="172449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Lorsqu’un client est admis à un programme, on doit élaborer un plan de soins personnalisé qui guidera le traitement ou la prestation des services. Ce plan : […]</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600" strike="noStrike" kern="1200" dirty="0">
                          <a:solidFill>
                            <a:schemeClr val="tx2"/>
                          </a:solidFill>
                          <a:effectLst/>
                          <a:latin typeface="Calibri" panose="020F0502020204030204" pitchFamily="34" charset="0"/>
                          <a:ea typeface="+mn-ea"/>
                          <a:cs typeface="Calibri" panose="020F0502020204030204" pitchFamily="34" charset="0"/>
                        </a:rPr>
                        <a:t>indique toute possibilité de participation à des activités de groupe (ou à d’autres activités qui constitueraient des solutions de rechange personnalisées);</a:t>
                      </a:r>
                      <a:endParaRPr lang="en-US" sz="1600" strike="noStrike" kern="1200" dirty="0">
                        <a:solidFill>
                          <a:schemeClr val="tx2"/>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3" name="Title 1">
            <a:extLst>
              <a:ext uri="{FF2B5EF4-FFF2-40B4-BE49-F238E27FC236}">
                <a16:creationId xmlns:a16="http://schemas.microsoft.com/office/drawing/2014/main" id="{76782E6D-C521-FF1A-8307-2E5AEEEA3A98}"/>
              </a:ext>
            </a:extLst>
          </p:cNvPr>
          <p:cNvSpPr txBox="1">
            <a:spLocks/>
          </p:cNvSpPr>
          <p:nvPr/>
        </p:nvSpPr>
        <p:spPr bwMode="auto">
          <a:xfrm>
            <a:off x="533400" y="2667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a:t>10.7.1</a:t>
            </a:r>
            <a:endParaRPr lang="en-CA" kern="0" dirty="0"/>
          </a:p>
        </p:txBody>
      </p:sp>
      <p:sp>
        <p:nvSpPr>
          <p:cNvPr id="7" name="TextBox 6">
            <a:extLst>
              <a:ext uri="{FF2B5EF4-FFF2-40B4-BE49-F238E27FC236}">
                <a16:creationId xmlns:a16="http://schemas.microsoft.com/office/drawing/2014/main" id="{E44BC543-E0AD-998D-2043-5416FE81BCF2}"/>
              </a:ext>
            </a:extLst>
          </p:cNvPr>
          <p:cNvSpPr txBox="1"/>
          <p:nvPr/>
        </p:nvSpPr>
        <p:spPr>
          <a:xfrm>
            <a:off x="533400" y="1079718"/>
            <a:ext cx="8229600" cy="1323439"/>
          </a:xfrm>
          <a:prstGeom prst="rect">
            <a:avLst/>
          </a:prstGeom>
          <a:noFill/>
        </p:spPr>
        <p:txBody>
          <a:bodyPr wrap="square">
            <a:spAutoFit/>
          </a:bodyPr>
          <a:lstStyle/>
          <a:p>
            <a:r>
              <a:rPr lang="fr-FR" sz="1600" dirty="0">
                <a:solidFill>
                  <a:schemeClr val="tx2"/>
                </a:solidFill>
              </a:rPr>
              <a:t>La présente section peut ne pas s’appliquer à un établissement dont l’agrément est accordé par une organisation externe, comme Agrément Canada ou CARF (</a:t>
            </a:r>
            <a:r>
              <a:rPr lang="en-CA" sz="1600" i="1" dirty="0">
                <a:solidFill>
                  <a:schemeClr val="tx2"/>
                </a:solidFill>
              </a:rPr>
              <a:t>Commission on Accreditation of Rehabilitation Facilities</a:t>
            </a:r>
            <a:r>
              <a:rPr lang="fr-FR" sz="1600" dirty="0">
                <a:solidFill>
                  <a:schemeClr val="tx2"/>
                </a:solidFill>
              </a:rPr>
              <a:t>). Dans ce cas, on doit présenter les preuves à l’appui de l’obtention de l’agrément, les résultats de toute vérification, ainsi qu’un plan de suivi.</a:t>
            </a:r>
            <a:endParaRPr lang="en-US" sz="1600" dirty="0">
              <a:solidFill>
                <a:schemeClr val="tx2"/>
              </a:solidFill>
            </a:endParaRPr>
          </a:p>
        </p:txBody>
      </p:sp>
      <p:sp>
        <p:nvSpPr>
          <p:cNvPr id="8" name="Content Placeholder 3">
            <a:extLst>
              <a:ext uri="{FF2B5EF4-FFF2-40B4-BE49-F238E27FC236}">
                <a16:creationId xmlns:a16="http://schemas.microsoft.com/office/drawing/2014/main" id="{4DC1C660-C5E4-F43D-AB65-ED5E7697D817}"/>
              </a:ext>
            </a:extLst>
          </p:cNvPr>
          <p:cNvSpPr txBox="1">
            <a:spLocks/>
          </p:cNvSpPr>
          <p:nvPr/>
        </p:nvSpPr>
        <p:spPr>
          <a:xfrm>
            <a:off x="914400" y="2286000"/>
            <a:ext cx="75438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fr-FR" sz="1100" kern="0" dirty="0"/>
              <a:t>Si l’agrément est accordé à l’établissement par une organisation externe, comme Agrément Canada ou CARF (</a:t>
            </a:r>
            <a:r>
              <a:rPr lang="en-CA" sz="1100" i="1" kern="0" dirty="0"/>
              <a:t>Commission on Accreditation of Rehabilitation Facilities</a:t>
            </a:r>
            <a:r>
              <a:rPr lang="fr-FR" sz="1100" kern="0" dirty="0"/>
              <a:t>), on peut attribuer la cote « Sans objet » à toute la section 7 des chapitres 10 et 14.</a:t>
            </a:r>
            <a:endParaRPr lang="en-US" sz="1100" kern="0" dirty="0"/>
          </a:p>
          <a:p>
            <a:pPr marL="0" indent="0" algn="ctr">
              <a:buFontTx/>
              <a:buNone/>
            </a:pPr>
            <a:endParaRPr lang="en-US" sz="1100" kern="0" dirty="0"/>
          </a:p>
          <a:p>
            <a:pPr marL="0" indent="0" algn="ctr">
              <a:buFontTx/>
              <a:buNone/>
            </a:pPr>
            <a:endParaRPr lang="en-US" kern="0" dirty="0"/>
          </a:p>
        </p:txBody>
      </p:sp>
      <p:sp>
        <p:nvSpPr>
          <p:cNvPr id="9" name="Content Placeholder 3">
            <a:extLst>
              <a:ext uri="{FF2B5EF4-FFF2-40B4-BE49-F238E27FC236}">
                <a16:creationId xmlns:a16="http://schemas.microsoft.com/office/drawing/2014/main" id="{9870BD21-B2F5-2EFA-AC51-3BD873EA7468}"/>
              </a:ext>
            </a:extLst>
          </p:cNvPr>
          <p:cNvSpPr txBox="1">
            <a:spLocks/>
          </p:cNvSpPr>
          <p:nvPr/>
        </p:nvSpPr>
        <p:spPr>
          <a:xfrm>
            <a:off x="1066800" y="5486400"/>
            <a:ext cx="76200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fr-FR" sz="1100" kern="0" dirty="0"/>
              <a:t>Ajout de « indique toute possibilité de participation à des activités de groupe (ou à d’autres activités qui constitueraient des solutions de rechange personnalisées) » concernant le plan de soins.</a:t>
            </a:r>
            <a:endParaRPr lang="en-US" sz="1100" kern="0" dirty="0"/>
          </a:p>
          <a:p>
            <a:pPr marL="0" indent="0" algn="ctr">
              <a:buFontTx/>
              <a:buNone/>
            </a:pPr>
            <a:endParaRPr lang="en-US" kern="0" dirty="0"/>
          </a:p>
        </p:txBody>
      </p:sp>
    </p:spTree>
    <p:extLst>
      <p:ext uri="{BB962C8B-B14F-4D97-AF65-F5344CB8AC3E}">
        <p14:creationId xmlns:p14="http://schemas.microsoft.com/office/powerpoint/2010/main" val="1053061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12.2.4</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3069912669"/>
              </p:ext>
            </p:extLst>
          </p:nvPr>
        </p:nvGraphicFramePr>
        <p:xfrm>
          <a:off x="654543" y="1419118"/>
          <a:ext cx="8032257" cy="178545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Des directives et des procédures doivent être établies pour assurer la sécurité de la clientèle. Elles doivent comporter les éléments suivants :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noStrike" kern="1200" dirty="0">
                          <a:solidFill>
                            <a:schemeClr val="tx2"/>
                          </a:solidFill>
                          <a:effectLst/>
                          <a:latin typeface="Calibri" panose="020F0502020204030204" pitchFamily="34" charset="0"/>
                          <a:ea typeface="+mn-ea"/>
                          <a:cs typeface="Calibri" panose="020F0502020204030204" pitchFamily="34" charset="0"/>
                        </a:rPr>
                        <a:t>l’enregistrement des entrées/sorties/présences de la clientèle;</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2133600" y="4724400"/>
            <a:ext cx="48768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Ajout de « l’enregistrement des entrées/sorties/présences de la clientèle » pour faire état de la diversité des services offerts dans le cadre des programmes de traitement de la déficience développementale.</a:t>
            </a:r>
            <a:endParaRPr lang="en-US" kern="0" dirty="0"/>
          </a:p>
        </p:txBody>
      </p:sp>
    </p:spTree>
    <p:extLst>
      <p:ext uri="{BB962C8B-B14F-4D97-AF65-F5344CB8AC3E}">
        <p14:creationId xmlns:p14="http://schemas.microsoft.com/office/powerpoint/2010/main" val="1369893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12.9.3</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1999632117"/>
              </p:ext>
            </p:extLst>
          </p:nvPr>
        </p:nvGraphicFramePr>
        <p:xfrm>
          <a:off x="654543" y="1419118"/>
          <a:ext cx="8032257" cy="233409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 dossier du client doit être conforme aux lignes directrices définies dans le guide sur la protection de la vie privée (politique GV 01.009, </a:t>
                      </a:r>
                      <a:r>
                        <a:rPr lang="fr-FR" sz="1800" i="1" strike="noStrike" kern="1200" dirty="0">
                          <a:solidFill>
                            <a:schemeClr val="tx1"/>
                          </a:solidFill>
                          <a:effectLst/>
                          <a:latin typeface="Calibri" panose="020F0502020204030204" pitchFamily="34" charset="0"/>
                          <a:ea typeface="+mn-ea"/>
                          <a:cs typeface="Calibri" panose="020F0502020204030204" pitchFamily="34" charset="0"/>
                        </a:rPr>
                        <a:t>Protection des renseignements personnels</a:t>
                      </a:r>
                      <a:r>
                        <a:rPr lang="fr-FR" sz="1800" strike="noStrike" kern="1200" dirty="0">
                          <a:solidFill>
                            <a:schemeClr val="tx1"/>
                          </a:solidFill>
                          <a:effectLst/>
                          <a:latin typeface="Calibri" panose="020F0502020204030204" pitchFamily="34" charset="0"/>
                          <a:ea typeface="+mn-ea"/>
                          <a:cs typeface="Calibri" panose="020F0502020204030204" pitchFamily="34" charset="0"/>
                        </a:rPr>
                        <a:t>, en date du 12 novembre 2020) en fonction des services personnalisés offerts. Il contiendra au minimum :</a:t>
                      </a:r>
                    </a:p>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800" kern="1200" dirty="0">
                          <a:solidFill>
                            <a:schemeClr val="tx2"/>
                          </a:solidFill>
                          <a:effectLst/>
                          <a:latin typeface="Calibri" panose="020F0502020204030204" pitchFamily="34" charset="0"/>
                          <a:ea typeface="+mn-ea"/>
                          <a:cs typeface="Calibri" panose="020F0502020204030204" pitchFamily="34" charset="0"/>
                        </a:rPr>
                        <a:t>toute demande ou tout plan d’adaptation (si de telles mesures sont possibles);</a:t>
                      </a:r>
                      <a:endParaRPr lang="en-US" sz="1800" kern="1200" dirty="0">
                        <a:solidFill>
                          <a:schemeClr val="tx2"/>
                        </a:solidFill>
                        <a:effectLst/>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800" strike="noStrike" kern="1200" dirty="0">
                          <a:solidFill>
                            <a:schemeClr val="tx2"/>
                          </a:solidFill>
                          <a:effectLst/>
                          <a:latin typeface="Calibri" panose="020F0502020204030204" pitchFamily="34" charset="0"/>
                          <a:ea typeface="+mn-ea"/>
                          <a:cs typeface="Calibri" panose="020F0502020204030204" pitchFamily="34" charset="0"/>
                        </a:rPr>
                        <a:t>la documentation relative au décideur remplaçant (le cas échéant);</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2133600" y="4724400"/>
            <a:ext cx="52578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Ajout de « la documentation relative au décideur remplaçant (le cas échéant) ».</a:t>
            </a:r>
            <a:endParaRPr lang="en-US" sz="1100" kern="0" dirty="0"/>
          </a:p>
          <a:p>
            <a:pPr marL="0" indent="0">
              <a:buFontTx/>
              <a:buNone/>
            </a:pPr>
            <a:endParaRPr lang="en-US" sz="1100" kern="0" dirty="0"/>
          </a:p>
          <a:p>
            <a:pPr marL="0" indent="0">
              <a:buFontTx/>
              <a:buNone/>
            </a:pPr>
            <a:endParaRPr lang="en-US" kern="0" dirty="0"/>
          </a:p>
        </p:txBody>
      </p:sp>
    </p:spTree>
    <p:extLst>
      <p:ext uri="{BB962C8B-B14F-4D97-AF65-F5344CB8AC3E}">
        <p14:creationId xmlns:p14="http://schemas.microsoft.com/office/powerpoint/2010/main" val="3927365311"/>
      </p:ext>
    </p:extLst>
  </p:cSld>
  <p:clrMapOvr>
    <a:masterClrMapping/>
  </p:clrMapOvr>
  <p:extLst>
    <p:ext uri="{6950BFC3-D8DA-4A85-94F7-54DA5524770B}">
      <p188:commentRel xmlns:p188="http://schemas.microsoft.com/office/powerpoint/2018/8/main" r:id="rId3"/>
    </p:ext>
  </p:extLs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14.2.3</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2137592778"/>
              </p:ext>
            </p:extLst>
          </p:nvPr>
        </p:nvGraphicFramePr>
        <p:xfrm>
          <a:off x="654543" y="1419118"/>
          <a:ext cx="8032257" cy="151113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 personnel doit avoir accès au manuel des directives et des procédures de l’établissement. Celles-ci doivent couvrir au moins les éléments suivants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sngStrike" kern="1200" dirty="0">
                          <a:solidFill>
                            <a:schemeClr val="tx2"/>
                          </a:solidFill>
                          <a:effectLst/>
                          <a:latin typeface="Calibri" panose="020F0502020204030204" pitchFamily="34" charset="0"/>
                          <a:ea typeface="+mn-ea"/>
                          <a:cs typeface="Calibri" panose="020F0502020204030204" pitchFamily="34" charset="0"/>
                        </a:rPr>
                        <a:t>le processus par lequel les résidents ont accès aux soins médicaux d’urgence</a:t>
                      </a:r>
                      <a:endParaRPr lang="en-US" sz="1800" strike="sng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noStrike" kern="1200" dirty="0">
                          <a:solidFill>
                            <a:schemeClr val="tx2"/>
                          </a:solidFill>
                          <a:effectLst/>
                          <a:latin typeface="Calibri" panose="020F0502020204030204" pitchFamily="34" charset="0"/>
                          <a:ea typeface="+mn-ea"/>
                          <a:cs typeface="Calibri" panose="020F0502020204030204" pitchFamily="34" charset="0"/>
                        </a:rPr>
                        <a:t>la politique de gestion du processus de décès.</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1295400" y="4724400"/>
            <a:ext cx="62484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Suppression de « le processus par lequel les résidents ont accès aux soins médicaux d’urgence » et ajout de « la politique de gestion du processus de décès ».</a:t>
            </a:r>
            <a:endParaRPr lang="en-US" sz="1100" kern="0" dirty="0"/>
          </a:p>
          <a:p>
            <a:pPr marL="0" indent="0">
              <a:buFontTx/>
              <a:buNone/>
            </a:pPr>
            <a:endParaRPr lang="en-US" kern="0" dirty="0"/>
          </a:p>
        </p:txBody>
      </p:sp>
    </p:spTree>
    <p:extLst>
      <p:ext uri="{BB962C8B-B14F-4D97-AF65-F5344CB8AC3E}">
        <p14:creationId xmlns:p14="http://schemas.microsoft.com/office/powerpoint/2010/main" val="2872005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C489-E6B5-49FA-A9E4-5187AE32E29E}"/>
              </a:ext>
            </a:extLst>
          </p:cNvPr>
          <p:cNvSpPr>
            <a:spLocks noGrp="1"/>
          </p:cNvSpPr>
          <p:nvPr>
            <p:ph type="title"/>
          </p:nvPr>
        </p:nvSpPr>
        <p:spPr/>
        <p:txBody>
          <a:bodyPr/>
          <a:lstStyle/>
          <a:p>
            <a:r>
              <a:rPr lang="en-US" dirty="0"/>
              <a:t>14.2.4</a:t>
            </a:r>
            <a:endParaRPr lang="en-CA" dirty="0"/>
          </a:p>
        </p:txBody>
      </p:sp>
      <p:graphicFrame>
        <p:nvGraphicFramePr>
          <p:cNvPr id="4" name="Table 4">
            <a:extLst>
              <a:ext uri="{FF2B5EF4-FFF2-40B4-BE49-F238E27FC236}">
                <a16:creationId xmlns:a16="http://schemas.microsoft.com/office/drawing/2014/main" id="{3E2DD604-6CF1-94D4-CB19-89E253F048AA}"/>
              </a:ext>
            </a:extLst>
          </p:cNvPr>
          <p:cNvGraphicFramePr>
            <a:graphicFrameLocks noGrp="1"/>
          </p:cNvGraphicFramePr>
          <p:nvPr>
            <p:extLst>
              <p:ext uri="{D42A27DB-BD31-4B8C-83A1-F6EECF244321}">
                <p14:modId xmlns:p14="http://schemas.microsoft.com/office/powerpoint/2010/main" val="3929384125"/>
              </p:ext>
            </p:extLst>
          </p:nvPr>
        </p:nvGraphicFramePr>
        <p:xfrm>
          <a:off x="654543" y="1419118"/>
          <a:ext cx="8032257" cy="178545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Des directives et des procédures doivent être établies pour assurer la sécurité de la clientèle. Elles doivent comporter les éléments suivants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sngStrike" kern="1200" dirty="0">
                          <a:solidFill>
                            <a:schemeClr val="tx2"/>
                          </a:solidFill>
                          <a:effectLst/>
                          <a:latin typeface="Calibri" panose="020F0502020204030204" pitchFamily="34" charset="0"/>
                          <a:ea typeface="+mn-ea"/>
                          <a:cs typeface="Calibri" panose="020F0502020204030204" pitchFamily="34" charset="0"/>
                        </a:rPr>
                        <a:t>des rondes à intervalles réguliers pendant la soirée et la nuit.</a:t>
                      </a:r>
                      <a:endParaRPr lang="en-US" sz="1800" strike="sngStrike" kern="1200" dirty="0">
                        <a:solidFill>
                          <a:schemeClr val="tx2"/>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noStrike" kern="1200" dirty="0">
                          <a:solidFill>
                            <a:schemeClr val="tx2"/>
                          </a:solidFill>
                          <a:effectLst/>
                          <a:latin typeface="Calibri" panose="020F0502020204030204" pitchFamily="34" charset="0"/>
                          <a:ea typeface="+mn-ea"/>
                          <a:cs typeface="Calibri" panose="020F0502020204030204" pitchFamily="34" charset="0"/>
                        </a:rPr>
                        <a:t>des rondes à intervalles réguliers pendant tous les quarts de travail.</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5" name="Content Placeholder 3">
            <a:extLst>
              <a:ext uri="{FF2B5EF4-FFF2-40B4-BE49-F238E27FC236}">
                <a16:creationId xmlns:a16="http://schemas.microsoft.com/office/drawing/2014/main" id="{DF892425-D0AB-B550-AF5C-06D2F95BB5BB}"/>
              </a:ext>
            </a:extLst>
          </p:cNvPr>
          <p:cNvSpPr txBox="1">
            <a:spLocks/>
          </p:cNvSpPr>
          <p:nvPr/>
        </p:nvSpPr>
        <p:spPr>
          <a:xfrm>
            <a:off x="2133600" y="4724400"/>
            <a:ext cx="54102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Mise à jour (« des rondes à intervalles réguliers pendant </a:t>
            </a:r>
            <a:r>
              <a:rPr lang="fr-FR" sz="1100" i="1" kern="0" dirty="0"/>
              <a:t>tous les quarts de travail</a:t>
            </a:r>
            <a:r>
              <a:rPr lang="fr-FR" sz="1100" kern="0" dirty="0"/>
              <a:t> »).</a:t>
            </a:r>
            <a:endParaRPr lang="en-US" sz="1100" kern="0" dirty="0"/>
          </a:p>
          <a:p>
            <a:pPr marL="0" indent="0">
              <a:buFontTx/>
              <a:buNone/>
            </a:pPr>
            <a:endParaRPr lang="en-US" sz="1100" kern="0" dirty="0"/>
          </a:p>
          <a:p>
            <a:pPr marL="0" indent="0">
              <a:buFontTx/>
              <a:buNone/>
            </a:pPr>
            <a:endParaRPr lang="en-US" kern="0" dirty="0"/>
          </a:p>
        </p:txBody>
      </p:sp>
    </p:spTree>
    <p:extLst>
      <p:ext uri="{BB962C8B-B14F-4D97-AF65-F5344CB8AC3E}">
        <p14:creationId xmlns:p14="http://schemas.microsoft.com/office/powerpoint/2010/main" val="2650170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BA5103-D497-44F9-A218-7AE1EE14E282}"/>
              </a:ext>
            </a:extLst>
          </p:cNvPr>
          <p:cNvSpPr>
            <a:spLocks noGrp="1"/>
          </p:cNvSpPr>
          <p:nvPr>
            <p:ph type="title"/>
          </p:nvPr>
        </p:nvSpPr>
        <p:spPr/>
        <p:txBody>
          <a:bodyPr/>
          <a:lstStyle/>
          <a:p>
            <a:r>
              <a:rPr lang="en-US" dirty="0"/>
              <a:t>PROGRAMMES ASSOCIÉS À L’HÉBERGEMENT</a:t>
            </a:r>
            <a:endParaRPr lang="en-CA" dirty="0"/>
          </a:p>
        </p:txBody>
      </p:sp>
      <p:sp>
        <p:nvSpPr>
          <p:cNvPr id="5" name="Text Placeholder 4">
            <a:extLst>
              <a:ext uri="{FF2B5EF4-FFF2-40B4-BE49-F238E27FC236}">
                <a16:creationId xmlns:a16="http://schemas.microsoft.com/office/drawing/2014/main" id="{10A86F3D-5FB3-41DF-84EF-8C848697D29A}"/>
              </a:ext>
            </a:extLst>
          </p:cNvPr>
          <p:cNvSpPr>
            <a:spLocks noGrp="1"/>
          </p:cNvSpPr>
          <p:nvPr>
            <p:ph type="body" idx="1"/>
          </p:nvPr>
        </p:nvSpPr>
        <p:spPr/>
        <p:txBody>
          <a:bodyPr/>
          <a:lstStyle/>
          <a:p>
            <a:r>
              <a:rPr lang="fr-CA" dirty="0"/>
              <a:t>Chapitres</a:t>
            </a:r>
            <a:r>
              <a:rPr lang="en-US" dirty="0"/>
              <a:t> 6, 8, 9, 10, 11, 12, 14, 15, 16</a:t>
            </a:r>
            <a:endParaRPr lang="en-CA" dirty="0"/>
          </a:p>
        </p:txBody>
      </p:sp>
    </p:spTree>
    <p:extLst>
      <p:ext uri="{BB962C8B-B14F-4D97-AF65-F5344CB8AC3E}">
        <p14:creationId xmlns:p14="http://schemas.microsoft.com/office/powerpoint/2010/main" val="122603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F6B52-341C-46C8-9EC8-FC242D35DFA6}"/>
              </a:ext>
            </a:extLst>
          </p:cNvPr>
          <p:cNvSpPr>
            <a:spLocks noGrp="1"/>
          </p:cNvSpPr>
          <p:nvPr>
            <p:ph type="title"/>
          </p:nvPr>
        </p:nvSpPr>
        <p:spPr/>
        <p:txBody>
          <a:bodyPr/>
          <a:lstStyle/>
          <a:p>
            <a:r>
              <a:rPr lang="en-US" dirty="0"/>
              <a:t>X.4.3</a:t>
            </a:r>
            <a:endParaRPr lang="en-CA" dirty="0"/>
          </a:p>
        </p:txBody>
      </p:sp>
      <p:graphicFrame>
        <p:nvGraphicFramePr>
          <p:cNvPr id="4" name="Table 4">
            <a:extLst>
              <a:ext uri="{FF2B5EF4-FFF2-40B4-BE49-F238E27FC236}">
                <a16:creationId xmlns:a16="http://schemas.microsoft.com/office/drawing/2014/main" id="{33FDCD31-D78F-EF61-BF27-326B24EBEC42}"/>
              </a:ext>
            </a:extLst>
          </p:cNvPr>
          <p:cNvGraphicFramePr>
            <a:graphicFrameLocks noGrp="1"/>
          </p:cNvGraphicFramePr>
          <p:nvPr>
            <p:extLst>
              <p:ext uri="{D42A27DB-BD31-4B8C-83A1-F6EECF244321}">
                <p14:modId xmlns:p14="http://schemas.microsoft.com/office/powerpoint/2010/main" val="1763185631"/>
              </p:ext>
            </p:extLst>
          </p:nvPr>
        </p:nvGraphicFramePr>
        <p:xfrm>
          <a:off x="654543" y="1419118"/>
          <a:ext cx="8032257" cy="123681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Les services aux résidents doivent comporter les éléments suivants :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indent="-285750">
                        <a:buFont typeface="Wingdings" panose="05000000000000000000" pitchFamily="2" charset="2"/>
                        <a:buChar char="q"/>
                      </a:pPr>
                      <a:r>
                        <a:rPr lang="fr-FR" sz="1800" strike="noStrike" kern="1200" dirty="0">
                          <a:solidFill>
                            <a:schemeClr val="tx2"/>
                          </a:solidFill>
                          <a:effectLst/>
                          <a:latin typeface="Calibri" panose="020F0502020204030204" pitchFamily="34" charset="0"/>
                          <a:ea typeface="+mn-ea"/>
                          <a:cs typeface="Calibri" panose="020F0502020204030204" pitchFamily="34" charset="0"/>
                        </a:rPr>
                        <a:t>l’accès à des téléphones et à des ordinateurs (si c’est possible)</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9" name="TextBox 8">
            <a:extLst>
              <a:ext uri="{FF2B5EF4-FFF2-40B4-BE49-F238E27FC236}">
                <a16:creationId xmlns:a16="http://schemas.microsoft.com/office/drawing/2014/main" id="{D513A517-39AE-2C90-290F-C64B46E3BAE9}"/>
              </a:ext>
            </a:extLst>
          </p:cNvPr>
          <p:cNvSpPr txBox="1"/>
          <p:nvPr/>
        </p:nvSpPr>
        <p:spPr>
          <a:xfrm>
            <a:off x="2384671" y="3124200"/>
            <a:ext cx="4572000" cy="769441"/>
          </a:xfrm>
          <a:prstGeom prst="rect">
            <a:avLst/>
          </a:prstGeom>
          <a:noFill/>
        </p:spPr>
        <p:txBody>
          <a:bodyPr wrap="square">
            <a:spAutoFit/>
          </a:bodyPr>
          <a:lstStyle/>
          <a:p>
            <a:pPr algn="ctr"/>
            <a:r>
              <a:rPr lang="en-US" sz="4400" kern="0" dirty="0">
                <a:solidFill>
                  <a:srgbClr val="A50021"/>
                </a:solidFill>
                <a:latin typeface="Arial"/>
                <a:ea typeface="+mj-ea"/>
                <a:cs typeface="+mj-cs"/>
              </a:rPr>
              <a:t>15</a:t>
            </a:r>
            <a:r>
              <a:rPr kumimoji="0" lang="en-US" sz="4400" b="0" i="0" u="none" strike="noStrike" kern="0" cap="none" spc="0" normalizeH="0" baseline="0" noProof="0" dirty="0">
                <a:ln>
                  <a:noFill/>
                </a:ln>
                <a:solidFill>
                  <a:srgbClr val="A50021"/>
                </a:solidFill>
                <a:effectLst/>
                <a:uLnTx/>
                <a:uFillTx/>
                <a:latin typeface="Arial"/>
                <a:ea typeface="+mj-ea"/>
                <a:cs typeface="+mj-cs"/>
              </a:rPr>
              <a:t>.4.3, 16.4.3</a:t>
            </a:r>
            <a:endParaRPr lang="en-US" dirty="0"/>
          </a:p>
        </p:txBody>
      </p:sp>
      <p:graphicFrame>
        <p:nvGraphicFramePr>
          <p:cNvPr id="10" name="Table 4">
            <a:extLst>
              <a:ext uri="{FF2B5EF4-FFF2-40B4-BE49-F238E27FC236}">
                <a16:creationId xmlns:a16="http://schemas.microsoft.com/office/drawing/2014/main" id="{36D109E3-5A4B-1FB5-3CF2-AFC41FF1D10D}"/>
              </a:ext>
            </a:extLst>
          </p:cNvPr>
          <p:cNvGraphicFramePr>
            <a:graphicFrameLocks noGrp="1"/>
          </p:cNvGraphicFramePr>
          <p:nvPr>
            <p:extLst>
              <p:ext uri="{D42A27DB-BD31-4B8C-83A1-F6EECF244321}">
                <p14:modId xmlns:p14="http://schemas.microsoft.com/office/powerpoint/2010/main" val="2721050650"/>
              </p:ext>
            </p:extLst>
          </p:nvPr>
        </p:nvGraphicFramePr>
        <p:xfrm>
          <a:off x="654543" y="4114800"/>
          <a:ext cx="8032257" cy="1236817"/>
        </p:xfrm>
        <a:graphic>
          <a:graphicData uri="http://schemas.openxmlformats.org/drawingml/2006/table">
            <a:tbl>
              <a:tblPr firstRow="1" bandRow="1">
                <a:tableStyleId>{5C22544A-7EE6-4342-B048-85BDC9FD1C3A}</a:tableStyleId>
              </a:tblPr>
              <a:tblGrid>
                <a:gridCol w="8032257">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indent="0">
                        <a:buFont typeface="Wingdings" panose="05000000000000000000" pitchFamily="2" charset="2"/>
                        <a:buNone/>
                      </a:pPr>
                      <a:r>
                        <a:rPr lang="fr-FR" sz="1800" strike="noStrike" kern="1200" dirty="0">
                          <a:solidFill>
                            <a:schemeClr val="tx1"/>
                          </a:solidFill>
                          <a:effectLst/>
                          <a:latin typeface="Calibri" panose="020F0502020204030204" pitchFamily="34" charset="0"/>
                          <a:ea typeface="+mn-ea"/>
                          <a:cs typeface="Calibri" panose="020F0502020204030204" pitchFamily="34" charset="0"/>
                        </a:rPr>
                        <a:t>Les services aux résidents doivent comporter les éléments suivants : […]</a:t>
                      </a: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1800" strike="noStrike" kern="1200" dirty="0">
                        <a:solidFill>
                          <a:schemeClr val="tx1"/>
                        </a:solidFill>
                        <a:effectLst/>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800" strike="noStrike" kern="1200" dirty="0">
                          <a:solidFill>
                            <a:schemeClr val="tx2"/>
                          </a:solidFill>
                          <a:effectLst/>
                          <a:latin typeface="Calibri" panose="020F0502020204030204" pitchFamily="34" charset="0"/>
                          <a:ea typeface="+mn-ea"/>
                          <a:cs typeface="Calibri" panose="020F0502020204030204" pitchFamily="34" charset="0"/>
                        </a:rPr>
                        <a:t>des casiers de rangement sûr pour les effets personnels, accessibles à la clientèle;</a:t>
                      </a:r>
                      <a:endParaRPr lang="en-US" sz="1800" strike="noStrike" kern="1200" dirty="0">
                        <a:solidFill>
                          <a:schemeClr val="tx2"/>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11" name="Content Placeholder 3">
            <a:extLst>
              <a:ext uri="{FF2B5EF4-FFF2-40B4-BE49-F238E27FC236}">
                <a16:creationId xmlns:a16="http://schemas.microsoft.com/office/drawing/2014/main" id="{48EF4297-6DCB-0196-47AD-7DB4DA19F084}"/>
              </a:ext>
            </a:extLst>
          </p:cNvPr>
          <p:cNvSpPr txBox="1">
            <a:spLocks/>
          </p:cNvSpPr>
          <p:nvPr/>
        </p:nvSpPr>
        <p:spPr>
          <a:xfrm>
            <a:off x="2156257" y="2655935"/>
            <a:ext cx="54864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FR" sz="1100" kern="0" dirty="0"/>
              <a:t>Ajout de « l’accès à des téléphones et à des ordinateurs (si c’est possible) ».</a:t>
            </a:r>
            <a:endParaRPr lang="en-US" sz="1100" kern="0" dirty="0"/>
          </a:p>
          <a:p>
            <a:pPr marL="0" indent="0">
              <a:buFontTx/>
              <a:buNone/>
            </a:pPr>
            <a:endParaRPr lang="en-US" kern="0" dirty="0"/>
          </a:p>
        </p:txBody>
      </p:sp>
      <p:sp>
        <p:nvSpPr>
          <p:cNvPr id="12" name="Content Placeholder 3">
            <a:extLst>
              <a:ext uri="{FF2B5EF4-FFF2-40B4-BE49-F238E27FC236}">
                <a16:creationId xmlns:a16="http://schemas.microsoft.com/office/drawing/2014/main" id="{AE295C71-ABE8-DA36-615A-83871E2CF6BD}"/>
              </a:ext>
            </a:extLst>
          </p:cNvPr>
          <p:cNvSpPr txBox="1">
            <a:spLocks/>
          </p:cNvSpPr>
          <p:nvPr/>
        </p:nvSpPr>
        <p:spPr>
          <a:xfrm>
            <a:off x="1828800" y="5422086"/>
            <a:ext cx="6705600" cy="36338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fr-CA" sz="1100" kern="0" dirty="0"/>
              <a:t>Ajout</a:t>
            </a:r>
            <a:r>
              <a:rPr lang="en-US" sz="1100" kern="0" dirty="0"/>
              <a:t> de « </a:t>
            </a:r>
            <a:r>
              <a:rPr lang="fr-FR" sz="1100" kern="0" dirty="0"/>
              <a:t>des casiers de rangement sûr pour les effets personnels, accessibles à la clientèle; »</a:t>
            </a:r>
            <a:endParaRPr lang="en-US" kern="0" dirty="0"/>
          </a:p>
        </p:txBody>
      </p:sp>
    </p:spTree>
    <p:extLst>
      <p:ext uri="{BB962C8B-B14F-4D97-AF65-F5344CB8AC3E}">
        <p14:creationId xmlns:p14="http://schemas.microsoft.com/office/powerpoint/2010/main" val="1467563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F6B52-341C-46C8-9EC8-FC242D35DFA6}"/>
              </a:ext>
            </a:extLst>
          </p:cNvPr>
          <p:cNvSpPr>
            <a:spLocks noGrp="1"/>
          </p:cNvSpPr>
          <p:nvPr>
            <p:ph type="title"/>
          </p:nvPr>
        </p:nvSpPr>
        <p:spPr/>
        <p:txBody>
          <a:bodyPr/>
          <a:lstStyle/>
          <a:p>
            <a:r>
              <a:rPr lang="en-US" dirty="0"/>
              <a:t>6.1.8, 16.1.9</a:t>
            </a:r>
            <a:endParaRPr lang="en-CA" dirty="0"/>
          </a:p>
        </p:txBody>
      </p:sp>
      <p:graphicFrame>
        <p:nvGraphicFramePr>
          <p:cNvPr id="4" name="Table 4">
            <a:extLst>
              <a:ext uri="{FF2B5EF4-FFF2-40B4-BE49-F238E27FC236}">
                <a16:creationId xmlns:a16="http://schemas.microsoft.com/office/drawing/2014/main" id="{33FDCD31-D78F-EF61-BF27-326B24EBEC42}"/>
              </a:ext>
            </a:extLst>
          </p:cNvPr>
          <p:cNvGraphicFramePr>
            <a:graphicFrameLocks noGrp="1"/>
          </p:cNvGraphicFramePr>
          <p:nvPr>
            <p:extLst>
              <p:ext uri="{D42A27DB-BD31-4B8C-83A1-F6EECF244321}">
                <p14:modId xmlns:p14="http://schemas.microsoft.com/office/powerpoint/2010/main" val="27352519"/>
              </p:ext>
            </p:extLst>
          </p:nvPr>
        </p:nvGraphicFramePr>
        <p:xfrm>
          <a:off x="555871" y="1371600"/>
          <a:ext cx="8032258" cy="1143000"/>
        </p:xfrm>
        <a:graphic>
          <a:graphicData uri="http://schemas.openxmlformats.org/drawingml/2006/table">
            <a:tbl>
              <a:tblPr firstRow="1" bandRow="1">
                <a:tableStyleId>{5C22544A-7EE6-4342-B048-85BDC9FD1C3A}</a:tableStyleId>
              </a:tblPr>
              <a:tblGrid>
                <a:gridCol w="1326657">
                  <a:extLst>
                    <a:ext uri="{9D8B030D-6E8A-4147-A177-3AD203B41FA5}">
                      <a16:colId xmlns:a16="http://schemas.microsoft.com/office/drawing/2014/main" val="2277933990"/>
                    </a:ext>
                  </a:extLst>
                </a:gridCol>
                <a:gridCol w="6705601">
                  <a:extLst>
                    <a:ext uri="{9D8B030D-6E8A-4147-A177-3AD203B41FA5}">
                      <a16:colId xmlns:a16="http://schemas.microsoft.com/office/drawing/2014/main" val="1897907677"/>
                    </a:ext>
                  </a:extLst>
                </a:gridCol>
              </a:tblGrid>
              <a:tr h="413857">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Sujet</a:t>
                      </a:r>
                    </a:p>
                  </a:txBody>
                  <a:tcPr marL="68580" marR="68580" marT="0" marB="0" anchor="ctr"/>
                </a:tc>
                <a:tc>
                  <a:txBody>
                    <a:bodyPr/>
                    <a:lstStyle/>
                    <a:p>
                      <a:pPr marL="0" marR="0" algn="ctr">
                        <a:lnSpc>
                          <a:spcPct val="115000"/>
                        </a:lnSpc>
                        <a:spcBef>
                          <a:spcPts val="0"/>
                        </a:spcBef>
                        <a:spcAft>
                          <a:spcPts val="1200"/>
                        </a:spcAft>
                      </a:pPr>
                      <a:r>
                        <a:rPr lang="fr-CA" sz="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Norme</a:t>
                      </a:r>
                    </a:p>
                  </a:txBody>
                  <a:tcPr marL="68580" marR="68580" marT="0" marB="0" anchor="ctr"/>
                </a:tc>
                <a:extLst>
                  <a:ext uri="{0D108BD9-81ED-4DB2-BD59-A6C34878D82A}">
                    <a16:rowId xmlns:a16="http://schemas.microsoft.com/office/drawing/2014/main" val="1669684255"/>
                  </a:ext>
                </a:extLst>
              </a:tr>
              <a:tr h="729143">
                <a:tc>
                  <a:txBody>
                    <a:bodyPr/>
                    <a:lstStyle/>
                    <a:p>
                      <a:pPr marL="0" marR="0" algn="ctr">
                        <a:lnSpc>
                          <a:spcPct val="115000"/>
                        </a:lnSpc>
                        <a:spcBef>
                          <a:spcPts val="600"/>
                        </a:spcBef>
                        <a:spcAft>
                          <a:spcPts val="600"/>
                        </a:spcAft>
                      </a:pPr>
                      <a:r>
                        <a:rPr lang="fr-CA" sz="1600" b="1" noProof="0" dirty="0">
                          <a:solidFill>
                            <a:schemeClr val="tx2"/>
                          </a:solidFill>
                          <a:effectLst/>
                          <a:latin typeface="Calibri" panose="020F0502020204030204" pitchFamily="34" charset="0"/>
                          <a:ea typeface="Calibri" panose="020F0502020204030204" pitchFamily="34" charset="0"/>
                          <a:cs typeface="Arial" panose="020B0604020202020204" pitchFamily="34" charset="0"/>
                        </a:rPr>
                        <a:t>Régulier</a:t>
                      </a:r>
                    </a:p>
                  </a:txBody>
                  <a:tcPr marL="68580" marR="68580" marT="0" marB="0"/>
                </a:tc>
                <a:tc>
                  <a:txBody>
                    <a:bodyPr/>
                    <a:lstStyle/>
                    <a:p>
                      <a:pPr marL="0" marR="0">
                        <a:spcBef>
                          <a:spcPts val="600"/>
                        </a:spcBef>
                        <a:spcAft>
                          <a:spcPts val="600"/>
                        </a:spcAft>
                      </a:pPr>
                      <a:r>
                        <a:rPr lang="fr-FR" sz="1200" dirty="0">
                          <a:effectLst/>
                          <a:latin typeface="Calibri" panose="020F0502020204030204" pitchFamily="34" charset="0"/>
                          <a:ea typeface="Calibri" panose="020F0502020204030204" pitchFamily="34" charset="0"/>
                          <a:cs typeface="Arial" panose="020B0604020202020204" pitchFamily="34" charset="0"/>
                        </a:rPr>
                        <a:t>Une réunion de groupe doit avoir lieu au moins une fois par trimestre afin de permettre à tous les clients de discuter des enjeux du programme.</a:t>
                      </a:r>
                      <a:r>
                        <a:rPr lang="en-US" sz="1200" dirty="0">
                          <a:effectLst/>
                          <a:latin typeface="Calibri" panose="020F0502020204030204" pitchFamily="34" charset="0"/>
                          <a:ea typeface="Calibri" panose="020F0502020204030204" pitchFamily="34" charset="0"/>
                          <a:cs typeface="Arial" panose="020B0604020202020204" pitchFamily="34" charset="0"/>
                        </a:rPr>
                        <a:t>  </a:t>
                      </a:r>
                    </a:p>
                    <a:p>
                      <a:pPr marL="0" marR="0">
                        <a:spcBef>
                          <a:spcPts val="600"/>
                        </a:spcBef>
                        <a:spcAft>
                          <a:spcPts val="600"/>
                        </a:spcAft>
                      </a:pP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fr-FR" sz="1200" dirty="0">
                          <a:effectLst/>
                          <a:latin typeface="Calibri" panose="020F0502020204030204" pitchFamily="34" charset="0"/>
                          <a:ea typeface="Calibri" panose="020F0502020204030204" pitchFamily="34" charset="0"/>
                          <a:cs typeface="Arial" panose="020B0604020202020204" pitchFamily="34" charset="0"/>
                        </a:rPr>
                        <a:t>La clientèle doit avoir accès aux procès-verbaux.</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4351788"/>
                  </a:ext>
                </a:extLst>
              </a:tr>
            </a:tbl>
          </a:graphicData>
        </a:graphic>
      </p:graphicFrame>
      <p:sp>
        <p:nvSpPr>
          <p:cNvPr id="11" name="Content Placeholder 3">
            <a:extLst>
              <a:ext uri="{FF2B5EF4-FFF2-40B4-BE49-F238E27FC236}">
                <a16:creationId xmlns:a16="http://schemas.microsoft.com/office/drawing/2014/main" id="{48EF4297-6DCB-0196-47AD-7DB4DA19F084}"/>
              </a:ext>
            </a:extLst>
          </p:cNvPr>
          <p:cNvSpPr txBox="1">
            <a:spLocks/>
          </p:cNvSpPr>
          <p:nvPr/>
        </p:nvSpPr>
        <p:spPr>
          <a:xfrm>
            <a:off x="1828800" y="2654455"/>
            <a:ext cx="5486400" cy="6096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fr-FR" sz="1100" kern="0" dirty="0"/>
              <a:t>Mise à jour de l’importance du sujet de la norme (aspect </a:t>
            </a:r>
            <a:r>
              <a:rPr lang="fr-FR" sz="1100" i="1" kern="0" dirty="0"/>
              <a:t>Régulier</a:t>
            </a:r>
            <a:r>
              <a:rPr lang="fr-FR" sz="1100" kern="0" dirty="0"/>
              <a:t>). </a:t>
            </a:r>
            <a:endParaRPr lang="en-US" kern="0" dirty="0"/>
          </a:p>
        </p:txBody>
      </p:sp>
    </p:spTree>
    <p:extLst>
      <p:ext uri="{BB962C8B-B14F-4D97-AF65-F5344CB8AC3E}">
        <p14:creationId xmlns:p14="http://schemas.microsoft.com/office/powerpoint/2010/main" val="1469702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B09F-4476-402A-989A-1634553164A9}"/>
              </a:ext>
            </a:extLst>
          </p:cNvPr>
          <p:cNvSpPr>
            <a:spLocks noGrp="1"/>
          </p:cNvSpPr>
          <p:nvPr>
            <p:ph type="title"/>
          </p:nvPr>
        </p:nvSpPr>
        <p:spPr/>
        <p:txBody>
          <a:bodyPr/>
          <a:lstStyle/>
          <a:p>
            <a:r>
              <a:rPr lang="fr-CA" sz="4000" dirty="0"/>
              <a:t>Processus de révision des normes</a:t>
            </a:r>
            <a:endParaRPr lang="en-CA" sz="4000" dirty="0"/>
          </a:p>
        </p:txBody>
      </p:sp>
      <p:sp>
        <p:nvSpPr>
          <p:cNvPr id="3" name="Content Placeholder 2">
            <a:extLst>
              <a:ext uri="{FF2B5EF4-FFF2-40B4-BE49-F238E27FC236}">
                <a16:creationId xmlns:a16="http://schemas.microsoft.com/office/drawing/2014/main" id="{FB20B13A-3D1B-462C-AB2D-24EA9F271CE0}"/>
              </a:ext>
            </a:extLst>
          </p:cNvPr>
          <p:cNvSpPr>
            <a:spLocks noGrp="1"/>
          </p:cNvSpPr>
          <p:nvPr>
            <p:ph idx="1"/>
          </p:nvPr>
        </p:nvSpPr>
        <p:spPr>
          <a:xfrm>
            <a:off x="457200" y="1600201"/>
            <a:ext cx="8382000" cy="4419600"/>
          </a:xfrm>
        </p:spPr>
        <p:txBody>
          <a:bodyPr/>
          <a:lstStyle/>
          <a:p>
            <a:r>
              <a:rPr lang="fr-CA" sz="2800" dirty="0"/>
              <a:t>L’équipe du processus d’agrément évalue et adopte les normes.</a:t>
            </a:r>
          </a:p>
          <a:p>
            <a:r>
              <a:rPr lang="fr-CA" sz="2800" dirty="0"/>
              <a:t>Les révisions sont évaluées selon les critères suivants :</a:t>
            </a:r>
          </a:p>
          <a:p>
            <a:pPr lvl="1"/>
            <a:r>
              <a:rPr lang="fr-CA" sz="2400" dirty="0"/>
              <a:t>Justification claire</a:t>
            </a:r>
          </a:p>
          <a:p>
            <a:pPr lvl="2"/>
            <a:r>
              <a:rPr lang="fr-CA" sz="2000" dirty="0"/>
              <a:t>Politiques opérationnelles</a:t>
            </a:r>
          </a:p>
          <a:p>
            <a:pPr lvl="2"/>
            <a:r>
              <a:rPr lang="fr-CA" sz="2000" dirty="0"/>
              <a:t>Contribution de la part d’experts au sujet du contenu examiné</a:t>
            </a:r>
          </a:p>
          <a:p>
            <a:pPr lvl="1"/>
            <a:r>
              <a:rPr lang="fr-CA" sz="2400" dirty="0"/>
              <a:t>Données antérieures sur l’agrément</a:t>
            </a:r>
          </a:p>
          <a:p>
            <a:pPr lvl="1"/>
            <a:r>
              <a:rPr lang="fr-CA" sz="2400" dirty="0"/>
              <a:t>Études et expériences récentes</a:t>
            </a:r>
          </a:p>
          <a:p>
            <a:endParaRPr lang="en-CA" dirty="0"/>
          </a:p>
        </p:txBody>
      </p:sp>
    </p:spTree>
    <p:extLst>
      <p:ext uri="{BB962C8B-B14F-4D97-AF65-F5344CB8AC3E}">
        <p14:creationId xmlns:p14="http://schemas.microsoft.com/office/powerpoint/2010/main" val="2757795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4F5D0B-6C1D-4E2A-AE2C-FD27D6F1AB6F}"/>
              </a:ext>
            </a:extLst>
          </p:cNvPr>
          <p:cNvSpPr>
            <a:spLocks noGrp="1"/>
          </p:cNvSpPr>
          <p:nvPr>
            <p:ph type="title"/>
          </p:nvPr>
        </p:nvSpPr>
        <p:spPr/>
        <p:txBody>
          <a:bodyPr/>
          <a:lstStyle/>
          <a:p>
            <a:r>
              <a:rPr lang="fr-CA" dirty="0"/>
              <a:t>Questions ET RÉPONSES</a:t>
            </a:r>
          </a:p>
        </p:txBody>
      </p:sp>
      <p:sp>
        <p:nvSpPr>
          <p:cNvPr id="5" name="Text Placeholder 4">
            <a:extLst>
              <a:ext uri="{FF2B5EF4-FFF2-40B4-BE49-F238E27FC236}">
                <a16:creationId xmlns:a16="http://schemas.microsoft.com/office/drawing/2014/main" id="{4DA5F7A2-59D7-4C36-BAEC-C72C91EDAEF2}"/>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2933737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30F6-2F8D-4395-B3E8-7F56CC440339}"/>
              </a:ext>
            </a:extLst>
          </p:cNvPr>
          <p:cNvSpPr>
            <a:spLocks noGrp="1"/>
          </p:cNvSpPr>
          <p:nvPr>
            <p:ph type="title"/>
          </p:nvPr>
        </p:nvSpPr>
        <p:spPr>
          <a:xfrm>
            <a:off x="457200" y="152400"/>
            <a:ext cx="8229600" cy="1143000"/>
          </a:xfrm>
        </p:spPr>
        <p:txBody>
          <a:bodyPr/>
          <a:lstStyle/>
          <a:p>
            <a:r>
              <a:rPr lang="fr-CA" dirty="0"/>
              <a:t>Ressources</a:t>
            </a:r>
          </a:p>
        </p:txBody>
      </p:sp>
      <p:sp>
        <p:nvSpPr>
          <p:cNvPr id="3" name="Content Placeholder 2">
            <a:extLst>
              <a:ext uri="{FF2B5EF4-FFF2-40B4-BE49-F238E27FC236}">
                <a16:creationId xmlns:a16="http://schemas.microsoft.com/office/drawing/2014/main" id="{9FE05306-4B51-4778-BB28-7529139C3596}"/>
              </a:ext>
            </a:extLst>
          </p:cNvPr>
          <p:cNvSpPr>
            <a:spLocks noGrp="1"/>
          </p:cNvSpPr>
          <p:nvPr>
            <p:ph idx="1"/>
          </p:nvPr>
        </p:nvSpPr>
        <p:spPr>
          <a:xfrm>
            <a:off x="228600" y="1066800"/>
            <a:ext cx="8686800" cy="4929982"/>
          </a:xfrm>
        </p:spPr>
        <p:txBody>
          <a:bodyPr/>
          <a:lstStyle/>
          <a:p>
            <a:r>
              <a:rPr lang="fr-CA" sz="2400" dirty="0"/>
              <a:t>Consultants régionaux</a:t>
            </a:r>
            <a:r>
              <a:rPr lang="en-US" sz="2400" dirty="0"/>
              <a:t> :</a:t>
            </a:r>
          </a:p>
          <a:p>
            <a:pPr lvl="1"/>
            <a:r>
              <a:rPr lang="fr-CA" sz="2000" b="1" dirty="0"/>
              <a:t>Matthew </a:t>
            </a:r>
            <a:r>
              <a:rPr lang="fr-CA" sz="2000" b="1" dirty="0" err="1"/>
              <a:t>Craggs</a:t>
            </a:r>
            <a:r>
              <a:rPr lang="fr-CA" sz="2000" dirty="0"/>
              <a:t> – Ontario, Maritimes</a:t>
            </a:r>
          </a:p>
          <a:p>
            <a:pPr lvl="1"/>
            <a:r>
              <a:rPr lang="fr-CA" sz="2000" b="1" dirty="0"/>
              <a:t>Theresa </a:t>
            </a:r>
            <a:r>
              <a:rPr lang="fr-CA" sz="2000" b="1" dirty="0" err="1"/>
              <a:t>Treadwell</a:t>
            </a:r>
            <a:r>
              <a:rPr lang="fr-CA" sz="2000" b="1" dirty="0"/>
              <a:t> </a:t>
            </a:r>
            <a:r>
              <a:rPr lang="fr-CA" sz="2000" dirty="0"/>
              <a:t>– Québec, Bermudes, Terre-Neuve-et-­Labrador</a:t>
            </a:r>
          </a:p>
          <a:p>
            <a:pPr lvl="1"/>
            <a:r>
              <a:rPr lang="fr-CA" sz="2000" b="1" dirty="0"/>
              <a:t>Terri Thompson </a:t>
            </a:r>
            <a:r>
              <a:rPr lang="fr-CA" sz="2000" dirty="0"/>
              <a:t>– Colombie-Britannique</a:t>
            </a:r>
          </a:p>
          <a:p>
            <a:pPr lvl="1"/>
            <a:r>
              <a:rPr lang="en-US" sz="2000" b="1" dirty="0"/>
              <a:t>Emmy Skates </a:t>
            </a:r>
            <a:r>
              <a:rPr lang="en-US" sz="2000" dirty="0"/>
              <a:t>– Alberta, </a:t>
            </a:r>
            <a:r>
              <a:rPr lang="en-US" sz="2000" dirty="0" err="1"/>
              <a:t>Territoires</a:t>
            </a:r>
            <a:r>
              <a:rPr lang="en-US" sz="2000" dirty="0"/>
              <a:t> du Nord, Prairies</a:t>
            </a:r>
          </a:p>
          <a:p>
            <a:r>
              <a:rPr lang="fr-CA" sz="2400" dirty="0"/>
              <a:t>Boîte à outils :</a:t>
            </a:r>
          </a:p>
          <a:p>
            <a:pPr lvl="1"/>
            <a:r>
              <a:rPr lang="en-US" sz="2000" i="1" dirty="0"/>
              <a:t>Salvationist.ca</a:t>
            </a:r>
            <a:r>
              <a:rPr lang="en-US" sz="2000" dirty="0"/>
              <a:t> &gt; </a:t>
            </a:r>
            <a:r>
              <a:rPr lang="en-US" sz="2000" i="1" dirty="0"/>
              <a:t>Ministries</a:t>
            </a:r>
            <a:r>
              <a:rPr lang="en-US" sz="2000" dirty="0"/>
              <a:t> &gt; </a:t>
            </a:r>
            <a:r>
              <a:rPr lang="en-US" sz="2000" i="1" dirty="0"/>
              <a:t>Social Mission</a:t>
            </a:r>
            <a:r>
              <a:rPr lang="en-US" sz="2000" dirty="0"/>
              <a:t> &gt; </a:t>
            </a:r>
            <a:r>
              <a:rPr lang="en-US" sz="2000" i="1" dirty="0"/>
              <a:t>Social Services Toolkit</a:t>
            </a:r>
            <a:r>
              <a:rPr lang="en-US" sz="2000" dirty="0"/>
              <a:t> </a:t>
            </a:r>
            <a:r>
              <a:rPr lang="fr-CA" sz="2000" dirty="0"/>
              <a:t>&gt; Cliquez sur le bouton bleu (« </a:t>
            </a:r>
            <a:r>
              <a:rPr lang="en-CA" sz="2000" dirty="0"/>
              <a:t>Sign In with </a:t>
            </a:r>
            <a:r>
              <a:rPr lang="en-CA" sz="2000" dirty="0" err="1"/>
              <a:t>MyArmy</a:t>
            </a:r>
            <a:r>
              <a:rPr lang="en-CA" sz="2000" dirty="0"/>
              <a:t> </a:t>
            </a:r>
            <a:r>
              <a:rPr lang="fr-CA" sz="2000" dirty="0"/>
              <a:t>»)</a:t>
            </a:r>
          </a:p>
          <a:p>
            <a:r>
              <a:rPr lang="fr-CA" sz="2400" dirty="0"/>
              <a:t>Adresse courriel du processus d’agrément :</a:t>
            </a:r>
          </a:p>
          <a:p>
            <a:pPr lvl="1"/>
            <a:r>
              <a:rPr lang="fr-CA" sz="2000" dirty="0"/>
              <a:t>accreditation@can.salvationarmy.org</a:t>
            </a:r>
          </a:p>
        </p:txBody>
      </p:sp>
    </p:spTree>
    <p:extLst>
      <p:ext uri="{BB962C8B-B14F-4D97-AF65-F5344CB8AC3E}">
        <p14:creationId xmlns:p14="http://schemas.microsoft.com/office/powerpoint/2010/main" val="2757460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445AA7-8E8F-1185-164E-E9CEB24B6EAA}"/>
              </a:ext>
            </a:extLst>
          </p:cNvPr>
          <p:cNvPicPr>
            <a:picLocks noChangeAspect="1"/>
          </p:cNvPicPr>
          <p:nvPr/>
        </p:nvPicPr>
        <p:blipFill>
          <a:blip r:embed="rId3"/>
          <a:stretch>
            <a:fillRect/>
          </a:stretch>
        </p:blipFill>
        <p:spPr>
          <a:xfrm>
            <a:off x="981075" y="1066800"/>
            <a:ext cx="7181850" cy="3981450"/>
          </a:xfrm>
          <a:prstGeom prst="rect">
            <a:avLst/>
          </a:prstGeom>
        </p:spPr>
      </p:pic>
    </p:spTree>
    <p:extLst>
      <p:ext uri="{BB962C8B-B14F-4D97-AF65-F5344CB8AC3E}">
        <p14:creationId xmlns:p14="http://schemas.microsoft.com/office/powerpoint/2010/main" val="257208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F898E-7717-4475-AFDB-474BE50A056B}"/>
              </a:ext>
            </a:extLst>
          </p:cNvPr>
          <p:cNvSpPr>
            <a:spLocks noGrp="1"/>
          </p:cNvSpPr>
          <p:nvPr>
            <p:ph idx="1"/>
          </p:nvPr>
        </p:nvSpPr>
        <p:spPr/>
        <p:txBody>
          <a:bodyPr/>
          <a:lstStyle/>
          <a:p>
            <a:r>
              <a:rPr lang="fr-CA" sz="2400" dirty="0"/>
              <a:t>Les normes doivent être :</a:t>
            </a:r>
          </a:p>
          <a:p>
            <a:pPr lvl="1"/>
            <a:r>
              <a:rPr lang="fr-CA" sz="2000" dirty="0"/>
              <a:t>Rédigées clairement et sans ambiguïté</a:t>
            </a:r>
          </a:p>
          <a:p>
            <a:pPr lvl="1"/>
            <a:r>
              <a:rPr lang="fr-CA" sz="2000" dirty="0"/>
              <a:t>Pertinentes, compréhensibles, mesurables et applicables.</a:t>
            </a:r>
          </a:p>
          <a:p>
            <a:r>
              <a:rPr lang="fr-CA" sz="2400" dirty="0"/>
              <a:t>Les normes sont soumises au bureau des services sociaux pour commentaire.</a:t>
            </a:r>
          </a:p>
          <a:p>
            <a:r>
              <a:rPr lang="fr-CA" sz="2400" dirty="0"/>
              <a:t>Elles font l’objet d’une approbation finale.</a:t>
            </a:r>
          </a:p>
          <a:p>
            <a:r>
              <a:rPr lang="fr-CA" sz="2400" dirty="0"/>
              <a:t>Elles sont publiées.</a:t>
            </a:r>
          </a:p>
          <a:p>
            <a:endParaRPr lang="en-CA" dirty="0"/>
          </a:p>
        </p:txBody>
      </p:sp>
      <p:sp>
        <p:nvSpPr>
          <p:cNvPr id="5" name="Title 1">
            <a:extLst>
              <a:ext uri="{FF2B5EF4-FFF2-40B4-BE49-F238E27FC236}">
                <a16:creationId xmlns:a16="http://schemas.microsoft.com/office/drawing/2014/main" id="{34C6F157-3B13-E2AE-7B9B-5557F42E28BD}"/>
              </a:ext>
            </a:extLst>
          </p:cNvPr>
          <p:cNvSpPr txBox="1">
            <a:spLocks/>
          </p:cNvSpPr>
          <p:nvPr/>
        </p:nvSpPr>
        <p:spPr bwMode="auto">
          <a:xfrm>
            <a:off x="494071" y="457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fr-CA" sz="4000" kern="0" dirty="0"/>
              <a:t>Processus de révision des normes</a:t>
            </a:r>
            <a:endParaRPr lang="en-CA" sz="4000" kern="0" dirty="0"/>
          </a:p>
        </p:txBody>
      </p:sp>
    </p:spTree>
    <p:extLst>
      <p:ext uri="{BB962C8B-B14F-4D97-AF65-F5344CB8AC3E}">
        <p14:creationId xmlns:p14="http://schemas.microsoft.com/office/powerpoint/2010/main" val="220208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5CFB-8074-44B3-9477-BC021173BF93}"/>
              </a:ext>
            </a:extLst>
          </p:cNvPr>
          <p:cNvSpPr>
            <a:spLocks noGrp="1"/>
          </p:cNvSpPr>
          <p:nvPr>
            <p:ph type="title"/>
          </p:nvPr>
        </p:nvSpPr>
        <p:spPr/>
        <p:txBody>
          <a:bodyPr/>
          <a:lstStyle/>
          <a:p>
            <a:r>
              <a:rPr lang="fr-FR" sz="4000" dirty="0"/>
              <a:t>Changements relatifs aux normes d’agrément</a:t>
            </a:r>
            <a:endParaRPr lang="en-CA" sz="4000" dirty="0"/>
          </a:p>
        </p:txBody>
      </p:sp>
      <p:sp>
        <p:nvSpPr>
          <p:cNvPr id="3" name="Content Placeholder 2">
            <a:extLst>
              <a:ext uri="{FF2B5EF4-FFF2-40B4-BE49-F238E27FC236}">
                <a16:creationId xmlns:a16="http://schemas.microsoft.com/office/drawing/2014/main" id="{BA7451FE-A05A-4EE9-B9E9-AC6F89CE4B12}"/>
              </a:ext>
            </a:extLst>
          </p:cNvPr>
          <p:cNvSpPr>
            <a:spLocks noGrp="1"/>
          </p:cNvSpPr>
          <p:nvPr>
            <p:ph idx="1"/>
          </p:nvPr>
        </p:nvSpPr>
        <p:spPr>
          <a:xfrm>
            <a:off x="454240" y="1417638"/>
            <a:ext cx="8537359" cy="4525963"/>
          </a:xfrm>
        </p:spPr>
        <p:txBody>
          <a:bodyPr/>
          <a:lstStyle/>
          <a:p>
            <a:r>
              <a:rPr lang="fr-CA" sz="2800" dirty="0"/>
              <a:t>Révision de la rédaction des normes pour en assurer la clarté</a:t>
            </a:r>
          </a:p>
          <a:p>
            <a:r>
              <a:rPr lang="fr-CA" sz="2800" dirty="0"/>
              <a:t>Révision des chapitres de base</a:t>
            </a:r>
          </a:p>
          <a:p>
            <a:pPr lvl="1"/>
            <a:r>
              <a:rPr lang="fr-CA" sz="2400" dirty="0"/>
              <a:t>Chapitres 1 à 4</a:t>
            </a:r>
          </a:p>
          <a:p>
            <a:r>
              <a:rPr lang="fr-CA" sz="2800" dirty="0"/>
              <a:t>Révision des chapitres sur les programmes génériques</a:t>
            </a:r>
          </a:p>
          <a:p>
            <a:pPr lvl="1"/>
            <a:r>
              <a:rPr lang="fr-CA" sz="2400" dirty="0"/>
              <a:t>Chapitres 5 à 16</a:t>
            </a:r>
          </a:p>
          <a:p>
            <a:r>
              <a:rPr lang="fr-CA" sz="2800" dirty="0"/>
              <a:t>Chapitres sur les programmes associés à l’hébergement</a:t>
            </a:r>
          </a:p>
          <a:p>
            <a:pPr lvl="1"/>
            <a:r>
              <a:rPr lang="fr-CA" sz="2400" dirty="0"/>
              <a:t>Chapitres 6, 8, 9, 10, 11, 12, 14, 15, 16</a:t>
            </a:r>
          </a:p>
        </p:txBody>
      </p:sp>
    </p:spTree>
    <p:extLst>
      <p:ext uri="{BB962C8B-B14F-4D97-AF65-F5344CB8AC3E}">
        <p14:creationId xmlns:p14="http://schemas.microsoft.com/office/powerpoint/2010/main" val="76275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98239B-CC54-4FF8-956C-BB01787187DE}"/>
              </a:ext>
            </a:extLst>
          </p:cNvPr>
          <p:cNvSpPr>
            <a:spLocks noGrp="1"/>
          </p:cNvSpPr>
          <p:nvPr>
            <p:ph type="title"/>
          </p:nvPr>
        </p:nvSpPr>
        <p:spPr>
          <a:xfrm>
            <a:off x="722313" y="533401"/>
            <a:ext cx="7772400" cy="1066800"/>
          </a:xfrm>
        </p:spPr>
        <p:txBody>
          <a:bodyPr/>
          <a:lstStyle/>
          <a:p>
            <a:r>
              <a:rPr lang="fr-FR" sz="2800" dirty="0"/>
              <a:t>Révision de la rédaction des normes pour en assurer la clarté</a:t>
            </a:r>
            <a:endParaRPr lang="en-CA" sz="2800" dirty="0"/>
          </a:p>
        </p:txBody>
      </p:sp>
      <p:sp>
        <p:nvSpPr>
          <p:cNvPr id="3" name="TextBox 2">
            <a:extLst>
              <a:ext uri="{FF2B5EF4-FFF2-40B4-BE49-F238E27FC236}">
                <a16:creationId xmlns:a16="http://schemas.microsoft.com/office/drawing/2014/main" id="{5B01632F-FB17-D143-0884-F70468165CF0}"/>
              </a:ext>
            </a:extLst>
          </p:cNvPr>
          <p:cNvSpPr txBox="1"/>
          <p:nvPr/>
        </p:nvSpPr>
        <p:spPr>
          <a:xfrm>
            <a:off x="4608513" y="2438330"/>
            <a:ext cx="3544887" cy="2554545"/>
          </a:xfrm>
          <a:prstGeom prst="rect">
            <a:avLst/>
          </a:prstGeom>
          <a:noFill/>
        </p:spPr>
        <p:txBody>
          <a:bodyPr wrap="square">
            <a:spAutoFit/>
          </a:bodyPr>
          <a:lstStyle/>
          <a:p>
            <a:r>
              <a:rPr lang="fr-CA" sz="2000" dirty="0"/>
              <a:t>Chapitre 10 : </a:t>
            </a:r>
          </a:p>
          <a:p>
            <a:r>
              <a:rPr lang="fr-CA" sz="2000" dirty="0">
                <a:solidFill>
                  <a:schemeClr val="tx2"/>
                </a:solidFill>
              </a:rPr>
              <a:t>10.1.1, 10.1.7, 10.2.3, 10.5.3</a:t>
            </a:r>
          </a:p>
          <a:p>
            <a:endParaRPr lang="fr-CA" sz="2000" dirty="0">
              <a:solidFill>
                <a:schemeClr val="tx2"/>
              </a:solidFill>
            </a:endParaRPr>
          </a:p>
          <a:p>
            <a:r>
              <a:rPr lang="fr-CA" sz="2000" dirty="0"/>
              <a:t>Chapitre 12 : </a:t>
            </a:r>
          </a:p>
          <a:p>
            <a:r>
              <a:rPr lang="fr-CA" sz="2000" dirty="0">
                <a:solidFill>
                  <a:schemeClr val="tx2"/>
                </a:solidFill>
              </a:rPr>
              <a:t>12.7.1, 12.7.4, 12.8.1, 12.9.4</a:t>
            </a:r>
          </a:p>
          <a:p>
            <a:endParaRPr lang="fr-CA" sz="2000" dirty="0">
              <a:solidFill>
                <a:schemeClr val="tx2"/>
              </a:solidFill>
            </a:endParaRPr>
          </a:p>
          <a:p>
            <a:r>
              <a:rPr lang="fr-CA" sz="2000" dirty="0"/>
              <a:t>Chapitre 14 : </a:t>
            </a:r>
          </a:p>
          <a:p>
            <a:r>
              <a:rPr lang="fr-CA" sz="2000" dirty="0">
                <a:solidFill>
                  <a:schemeClr val="tx2"/>
                </a:solidFill>
              </a:rPr>
              <a:t>14.1.1, 14.1.7, 14.5.3</a:t>
            </a:r>
          </a:p>
        </p:txBody>
      </p:sp>
      <p:sp>
        <p:nvSpPr>
          <p:cNvPr id="7" name="TextBox 6">
            <a:extLst>
              <a:ext uri="{FF2B5EF4-FFF2-40B4-BE49-F238E27FC236}">
                <a16:creationId xmlns:a16="http://schemas.microsoft.com/office/drawing/2014/main" id="{39317D00-0DF0-0893-5BE6-00559BB60EAE}"/>
              </a:ext>
            </a:extLst>
          </p:cNvPr>
          <p:cNvSpPr txBox="1"/>
          <p:nvPr/>
        </p:nvSpPr>
        <p:spPr>
          <a:xfrm>
            <a:off x="722313" y="2438331"/>
            <a:ext cx="3621087" cy="2554545"/>
          </a:xfrm>
          <a:prstGeom prst="rect">
            <a:avLst/>
          </a:prstGeom>
          <a:noFill/>
        </p:spPr>
        <p:txBody>
          <a:bodyPr wrap="square">
            <a:spAutoFit/>
          </a:bodyPr>
          <a:lstStyle/>
          <a:p>
            <a:r>
              <a:rPr lang="fr-CA" sz="2000" dirty="0"/>
              <a:t>Chapitre 1 : </a:t>
            </a:r>
          </a:p>
          <a:p>
            <a:r>
              <a:rPr lang="fr-CA" sz="2000" dirty="0">
                <a:solidFill>
                  <a:schemeClr val="tx2"/>
                </a:solidFill>
              </a:rPr>
              <a:t>1.5.6, 1.9.4, 1.10.1</a:t>
            </a:r>
          </a:p>
          <a:p>
            <a:endParaRPr lang="fr-CA" sz="2000" dirty="0">
              <a:solidFill>
                <a:schemeClr val="tx2"/>
              </a:solidFill>
            </a:endParaRPr>
          </a:p>
          <a:p>
            <a:r>
              <a:rPr lang="fr-CA" sz="2000" dirty="0"/>
              <a:t>Chapitre 2 : </a:t>
            </a:r>
          </a:p>
          <a:p>
            <a:r>
              <a:rPr lang="fr-CA" sz="2000" dirty="0">
                <a:solidFill>
                  <a:schemeClr val="tx2"/>
                </a:solidFill>
              </a:rPr>
              <a:t>2.2.2, 2.4.1, 2.5.3, 2.9.1</a:t>
            </a:r>
          </a:p>
          <a:p>
            <a:endParaRPr lang="fr-CA" sz="2000" dirty="0">
              <a:solidFill>
                <a:schemeClr val="tx2"/>
              </a:solidFill>
            </a:endParaRPr>
          </a:p>
          <a:p>
            <a:r>
              <a:rPr lang="fr-CA" sz="2000" dirty="0"/>
              <a:t>Chapitre 7 : </a:t>
            </a:r>
          </a:p>
          <a:p>
            <a:r>
              <a:rPr lang="fr-CA" sz="2000" dirty="0">
                <a:solidFill>
                  <a:schemeClr val="tx2"/>
                </a:solidFill>
              </a:rPr>
              <a:t>7.7.1, 7.9.2</a:t>
            </a:r>
            <a:endParaRPr lang="fr-CA" sz="2000" dirty="0"/>
          </a:p>
        </p:txBody>
      </p:sp>
    </p:spTree>
    <p:extLst>
      <p:ext uri="{BB962C8B-B14F-4D97-AF65-F5344CB8AC3E}">
        <p14:creationId xmlns:p14="http://schemas.microsoft.com/office/powerpoint/2010/main" val="530752274"/>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98239B-CC54-4FF8-956C-BB01787187DE}"/>
              </a:ext>
            </a:extLst>
          </p:cNvPr>
          <p:cNvSpPr>
            <a:spLocks noGrp="1"/>
          </p:cNvSpPr>
          <p:nvPr>
            <p:ph type="title"/>
          </p:nvPr>
        </p:nvSpPr>
        <p:spPr/>
        <p:txBody>
          <a:bodyPr/>
          <a:lstStyle/>
          <a:p>
            <a:r>
              <a:rPr lang="fr-CA" dirty="0" err="1"/>
              <a:t>ChapItrE</a:t>
            </a:r>
            <a:r>
              <a:rPr lang="fr-CA" dirty="0"/>
              <a:t> 1</a:t>
            </a:r>
          </a:p>
        </p:txBody>
      </p:sp>
      <p:sp>
        <p:nvSpPr>
          <p:cNvPr id="5" name="Text Placeholder 4">
            <a:extLst>
              <a:ext uri="{FF2B5EF4-FFF2-40B4-BE49-F238E27FC236}">
                <a16:creationId xmlns:a16="http://schemas.microsoft.com/office/drawing/2014/main" id="{A085F06F-57BA-4DCA-968D-BC0C82175BB4}"/>
              </a:ext>
            </a:extLst>
          </p:cNvPr>
          <p:cNvSpPr>
            <a:spLocks noGrp="1"/>
          </p:cNvSpPr>
          <p:nvPr>
            <p:ph type="body" idx="1"/>
          </p:nvPr>
        </p:nvSpPr>
        <p:spPr/>
        <p:txBody>
          <a:bodyPr/>
          <a:lstStyle/>
          <a:p>
            <a:r>
              <a:rPr lang="en-US" dirty="0"/>
              <a:t>Direction et gestion</a:t>
            </a:r>
            <a:endParaRPr lang="en-CA" dirty="0"/>
          </a:p>
        </p:txBody>
      </p:sp>
    </p:spTree>
    <p:extLst>
      <p:ext uri="{BB962C8B-B14F-4D97-AF65-F5344CB8AC3E}">
        <p14:creationId xmlns:p14="http://schemas.microsoft.com/office/powerpoint/2010/main" val="1254208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A0B765-A513-45D8-9923-2CFCE8ABD73D}"/>
              </a:ext>
            </a:extLst>
          </p:cNvPr>
          <p:cNvSpPr>
            <a:spLocks noGrp="1"/>
          </p:cNvSpPr>
          <p:nvPr>
            <p:ph type="title"/>
          </p:nvPr>
        </p:nvSpPr>
        <p:spPr/>
        <p:txBody>
          <a:bodyPr/>
          <a:lstStyle/>
          <a:p>
            <a:r>
              <a:rPr lang="fr-CA" dirty="0" err="1"/>
              <a:t>ChapItrE</a:t>
            </a:r>
            <a:r>
              <a:rPr lang="en-US" dirty="0"/>
              <a:t> 2</a:t>
            </a:r>
            <a:endParaRPr lang="en-CA" dirty="0"/>
          </a:p>
        </p:txBody>
      </p:sp>
      <p:sp>
        <p:nvSpPr>
          <p:cNvPr id="5" name="Text Placeholder 4">
            <a:extLst>
              <a:ext uri="{FF2B5EF4-FFF2-40B4-BE49-F238E27FC236}">
                <a16:creationId xmlns:a16="http://schemas.microsoft.com/office/drawing/2014/main" id="{D57F13A7-063A-4CA6-96F9-A144C9DD59BF}"/>
              </a:ext>
            </a:extLst>
          </p:cNvPr>
          <p:cNvSpPr>
            <a:spLocks noGrp="1"/>
          </p:cNvSpPr>
          <p:nvPr>
            <p:ph type="body" idx="1"/>
          </p:nvPr>
        </p:nvSpPr>
        <p:spPr/>
        <p:txBody>
          <a:bodyPr/>
          <a:lstStyle/>
          <a:p>
            <a:r>
              <a:rPr lang="fr-CA" dirty="0"/>
              <a:t>Relations avec les employés</a:t>
            </a:r>
          </a:p>
        </p:txBody>
      </p:sp>
    </p:spTree>
    <p:extLst>
      <p:ext uri="{BB962C8B-B14F-4D97-AF65-F5344CB8AC3E}">
        <p14:creationId xmlns:p14="http://schemas.microsoft.com/office/powerpoint/2010/main" val="1099767304"/>
      </p:ext>
    </p:extLst>
  </p:cSld>
  <p:clrMapOvr>
    <a:masterClrMapping/>
  </p:clrMapOvr>
</p:sld>
</file>

<file path=ppt/theme/theme1.xml><?xml version="1.0" encoding="utf-8"?>
<a:theme xmlns:a="http://schemas.openxmlformats.org/drawingml/2006/main" name="TSA Theme">
  <a:themeElements>
    <a:clrScheme name="blank 14">
      <a:dk1>
        <a:srgbClr val="000066"/>
      </a:dk1>
      <a:lt1>
        <a:srgbClr val="FFFFFF"/>
      </a:lt1>
      <a:dk2>
        <a:srgbClr val="A50021"/>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66"/>
        </a:dk1>
        <a:lt1>
          <a:srgbClr val="FFFFFF"/>
        </a:lt1>
        <a:dk2>
          <a:srgbClr val="000000"/>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14">
        <a:dk1>
          <a:srgbClr val="000066"/>
        </a:dk1>
        <a:lt1>
          <a:srgbClr val="FFFFFF"/>
        </a:lt1>
        <a:dk2>
          <a:srgbClr val="A50021"/>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2D2A6B42CBA843B46E3A3456FBA562" ma:contentTypeVersion="15" ma:contentTypeDescription="Create a new document." ma:contentTypeScope="" ma:versionID="80de964de5883c9ea8162bcc7999c728">
  <xsd:schema xmlns:xsd="http://www.w3.org/2001/XMLSchema" xmlns:xs="http://www.w3.org/2001/XMLSchema" xmlns:p="http://schemas.microsoft.com/office/2006/metadata/properties" xmlns:ns2="73f4bccb-3a08-4b75-a8f7-acba8de20231" xmlns:ns3="e10efe91-aa67-4730-a7e1-bed953c212bf" targetNamespace="http://schemas.microsoft.com/office/2006/metadata/properties" ma:root="true" ma:fieldsID="f372cbfabce66c63a37b386913a3413a" ns2:_="" ns3:_="">
    <xsd:import namespace="73f4bccb-3a08-4b75-a8f7-acba8de20231"/>
    <xsd:import namespace="e10efe91-aa67-4730-a7e1-bed953c212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f4bccb-3a08-4b75-a8f7-acba8de202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63e751a-39b4-4cf3-ba10-e7af97098ae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0efe91-aa67-4730-a7e1-bed953c212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7b46530-2a9f-466e-956a-d31faf8300ca}" ma:internalName="TaxCatchAll" ma:showField="CatchAllData" ma:web="e10efe91-aa67-4730-a7e1-bed953c212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3f4bccb-3a08-4b75-a8f7-acba8de20231">
      <Terms xmlns="http://schemas.microsoft.com/office/infopath/2007/PartnerControls"/>
    </lcf76f155ced4ddcb4097134ff3c332f>
    <TaxCatchAll xmlns="e10efe91-aa67-4730-a7e1-bed953c212b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0C70C5-55B2-4459-A19C-3590A0840F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f4bccb-3a08-4b75-a8f7-acba8de20231"/>
    <ds:schemaRef ds:uri="e10efe91-aa67-4730-a7e1-bed953c212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D5C7B6-96EE-40E3-AD73-2D73A51C3A0E}">
  <ds:schemaRefs>
    <ds:schemaRef ds:uri="http://purl.org/dc/terms/"/>
    <ds:schemaRef ds:uri="http://purl.org/dc/dcmitype/"/>
    <ds:schemaRef ds:uri="http://schemas.microsoft.com/office/infopath/2007/PartnerControls"/>
    <ds:schemaRef ds:uri="http://schemas.microsoft.com/office/2006/documentManagement/types"/>
    <ds:schemaRef ds:uri="http://www.w3.org/XML/1998/namespace"/>
    <ds:schemaRef ds:uri="http://purl.org/dc/elements/1.1/"/>
    <ds:schemaRef ds:uri="73f4bccb-3a08-4b75-a8f7-acba8de20231"/>
    <ds:schemaRef ds:uri="http://schemas.openxmlformats.org/package/2006/metadata/core-properties"/>
    <ds:schemaRef ds:uri="e10efe91-aa67-4730-a7e1-bed953c212bf"/>
    <ds:schemaRef ds:uri="http://schemas.microsoft.com/office/2006/metadata/properties"/>
  </ds:schemaRefs>
</ds:datastoreItem>
</file>

<file path=customXml/itemProps3.xml><?xml version="1.0" encoding="utf-8"?>
<ds:datastoreItem xmlns:ds="http://schemas.openxmlformats.org/officeDocument/2006/customXml" ds:itemID="{E85E33CD-E89D-4967-A18A-5AE73192B2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3749</TotalTime>
  <Words>3128</Words>
  <Application>Microsoft Office PowerPoint</Application>
  <PresentationFormat>On-screen Show (4:3)</PresentationFormat>
  <Paragraphs>352</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Wingdings</vt:lpstr>
      <vt:lpstr>TSA Theme</vt:lpstr>
      <vt:lpstr>Webinaire sur la révision des normes d’agrément</vt:lpstr>
      <vt:lpstr>Introduction</vt:lpstr>
      <vt:lpstr>Processus de révision des normes</vt:lpstr>
      <vt:lpstr>Processus de révision des normes</vt:lpstr>
      <vt:lpstr>PowerPoint Presentation</vt:lpstr>
      <vt:lpstr>Changements relatifs aux normes d’agrément</vt:lpstr>
      <vt:lpstr>Révision de la rédaction des normes pour en assurer la clarté</vt:lpstr>
      <vt:lpstr>ChapItrE 1</vt:lpstr>
      <vt:lpstr>ChapItrE 2</vt:lpstr>
      <vt:lpstr>2.2.1</vt:lpstr>
      <vt:lpstr>2.4.2</vt:lpstr>
      <vt:lpstr>2.4.3</vt:lpstr>
      <vt:lpstr>2.5.1</vt:lpstr>
      <vt:lpstr>2.9.3</vt:lpstr>
      <vt:lpstr>ChapItrE 4</vt:lpstr>
      <vt:lpstr>PowerPoint Presentation</vt:lpstr>
      <vt:lpstr>4.4.1</vt:lpstr>
      <vt:lpstr>4.4.2</vt:lpstr>
      <vt:lpstr>4.8.3</vt:lpstr>
      <vt:lpstr>PROGRAMMES GÉnÉriQUES</vt:lpstr>
      <vt:lpstr>X.1.1*</vt:lpstr>
      <vt:lpstr>X.3.3*</vt:lpstr>
      <vt:lpstr>X.9.3*</vt:lpstr>
      <vt:lpstr>X.10.3/X.11.3</vt:lpstr>
      <vt:lpstr>X.3.4</vt:lpstr>
      <vt:lpstr>7.6.1 </vt:lpstr>
      <vt:lpstr>9.5.2</vt:lpstr>
      <vt:lpstr>10.3.3/14.3.3</vt:lpstr>
      <vt:lpstr>10.3.4/14.3.4</vt:lpstr>
      <vt:lpstr>10.4.2</vt:lpstr>
      <vt:lpstr>10.5.4</vt:lpstr>
      <vt:lpstr>10.7.X/14.7.X</vt:lpstr>
      <vt:lpstr>12.2.4</vt:lpstr>
      <vt:lpstr>12.9.3</vt:lpstr>
      <vt:lpstr>14.2.3</vt:lpstr>
      <vt:lpstr>14.2.4</vt:lpstr>
      <vt:lpstr>PROGRAMMES ASSOCIÉS À L’HÉBERGEMENT</vt:lpstr>
      <vt:lpstr>X.4.3</vt:lpstr>
      <vt:lpstr>6.1.8, 16.1.9</vt:lpstr>
      <vt:lpstr>Questions ET RÉPONSES</vt:lpstr>
      <vt:lpstr>Ressources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Standard Revision Webinar</dc:title>
  <dc:creator>Tiffany Kwok</dc:creator>
  <cp:lastModifiedBy>Francois Le Blanc</cp:lastModifiedBy>
  <cp:revision>53</cp:revision>
  <dcterms:created xsi:type="dcterms:W3CDTF">2020-09-02T17:35:05Z</dcterms:created>
  <dcterms:modified xsi:type="dcterms:W3CDTF">2023-04-03T15:03:38Z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0x010100772D2A6B42CBA843B46E3A3456FBA562</vt:lpwstr>
  </property>
</Properties>
</file>