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5" r:id="rId3"/>
    <p:sldId id="257" r:id="rId4"/>
    <p:sldId id="258" r:id="rId5"/>
    <p:sldId id="259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272" autoAdjust="0"/>
    <p:restoredTop sz="94660"/>
  </p:normalViewPr>
  <p:slideViewPr>
    <p:cSldViewPr snapToGrid="0" snapToObjects="1">
      <p:cViewPr varScale="1">
        <p:scale>
          <a:sx n="144" d="100"/>
          <a:sy n="144" d="100"/>
        </p:scale>
        <p:origin x="-127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9629B-970A-4C4E-8751-B51DF2D6E739}" type="datetimeFigureOut">
              <a:rPr lang="en-US" smtClean="0"/>
              <a:t>12/18/15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6FA1-DA82-1E4B-8F95-907849030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747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9629B-970A-4C4E-8751-B51DF2D6E739}" type="datetimeFigureOut">
              <a:rPr lang="en-US" smtClean="0"/>
              <a:t>12/18/15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6FA1-DA82-1E4B-8F95-907849030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155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9629B-970A-4C4E-8751-B51DF2D6E739}" type="datetimeFigureOut">
              <a:rPr lang="en-US" smtClean="0"/>
              <a:t>12/18/15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6FA1-DA82-1E4B-8F95-907849030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003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9629B-970A-4C4E-8751-B51DF2D6E739}" type="datetimeFigureOut">
              <a:rPr lang="en-US" smtClean="0"/>
              <a:t>12/18/15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6FA1-DA82-1E4B-8F95-907849030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648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9629B-970A-4C4E-8751-B51DF2D6E739}" type="datetimeFigureOut">
              <a:rPr lang="en-US" smtClean="0"/>
              <a:t>12/18/15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6FA1-DA82-1E4B-8F95-907849030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177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9629B-970A-4C4E-8751-B51DF2D6E739}" type="datetimeFigureOut">
              <a:rPr lang="en-US" smtClean="0"/>
              <a:t>12/18/15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6FA1-DA82-1E4B-8F95-907849030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15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9629B-970A-4C4E-8751-B51DF2D6E739}" type="datetimeFigureOut">
              <a:rPr lang="en-US" smtClean="0"/>
              <a:t>12/18/15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6FA1-DA82-1E4B-8F95-907849030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558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9629B-970A-4C4E-8751-B51DF2D6E739}" type="datetimeFigureOut">
              <a:rPr lang="en-US" smtClean="0"/>
              <a:t>12/18/15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6FA1-DA82-1E4B-8F95-907849030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688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9629B-970A-4C4E-8751-B51DF2D6E739}" type="datetimeFigureOut">
              <a:rPr lang="en-US" smtClean="0"/>
              <a:t>12/18/15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6FA1-DA82-1E4B-8F95-907849030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455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9629B-970A-4C4E-8751-B51DF2D6E739}" type="datetimeFigureOut">
              <a:rPr lang="en-US" smtClean="0"/>
              <a:t>12/18/15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6FA1-DA82-1E4B-8F95-907849030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35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9629B-970A-4C4E-8751-B51DF2D6E739}" type="datetimeFigureOut">
              <a:rPr lang="en-US" smtClean="0"/>
              <a:t>12/18/15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6FA1-DA82-1E4B-8F95-907849030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037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9629B-970A-4C4E-8751-B51DF2D6E739}" type="datetimeFigureOut">
              <a:rPr lang="en-US" smtClean="0"/>
              <a:t>12/18/15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56FA1-DA82-1E4B-8F95-907849030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850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Relationship Id="rId3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Relationship Id="rId3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Relationship Id="rId3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image" Target="../media/image10.jpg"/><Relationship Id="rId5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Relationship Id="rId3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g"/><Relationship Id="rId3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Mbrace Slide 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7529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EMbrace Title SLidddd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 descr="Leader's Guide Cov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453171"/>
            <a:ext cx="5785835" cy="7487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0213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Mbrace Slide 02.jpg"/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Embrace Newness Title Slide.jpg"/>
          <p:cNvPicPr>
            <a:picLocks noChangeAspect="1"/>
          </p:cNvPicPr>
          <p:nvPr/>
        </p:nvPicPr>
        <p:blipFill>
          <a:blip r:embed="rId3">
            <a:alphaModFix amt="8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471" y="357959"/>
            <a:ext cx="6162334" cy="4621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17680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Mbrace Slide 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Embrace Self 04.jpg"/>
          <p:cNvPicPr>
            <a:picLocks noChangeAspect="1"/>
          </p:cNvPicPr>
          <p:nvPr/>
        </p:nvPicPr>
        <p:blipFill>
          <a:blip r:embed="rId3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376" y="395933"/>
            <a:ext cx="4552422" cy="34143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12000" endPos="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17680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Mbrace Slide 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EMBRACE GIFT 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57" y="545598"/>
            <a:ext cx="2349356" cy="17620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 descr="Embrace Freedom Slide 0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183" y="545599"/>
            <a:ext cx="2408789" cy="18065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46000" endPos="15000" dist="5000" dir="5400000" sy="-100000" algn="bl" rotWithShape="0"/>
          </a:effectLst>
        </p:spPr>
      </p:pic>
      <p:pic>
        <p:nvPicPr>
          <p:cNvPr id="7" name="Picture 6" descr="Embrace Beauty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8109" y="545600"/>
            <a:ext cx="2408790" cy="18065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17680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Mbrace Slide 05.jpg"/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Embrace Family Scirpture.jpg"/>
          <p:cNvPicPr>
            <a:picLocks noChangeAspect="1"/>
          </p:cNvPicPr>
          <p:nvPr/>
        </p:nvPicPr>
        <p:blipFill>
          <a:blip r:embed="rId3">
            <a:alphaModFix amt="8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318" y="391111"/>
            <a:ext cx="4788326" cy="3591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17680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Mbrace Slide 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680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Mbrace Slide 0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 descr="Embrace Freedom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89" y="751315"/>
            <a:ext cx="3741676" cy="2806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Embrace Family Titl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89" y="3673845"/>
            <a:ext cx="3741676" cy="2806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17680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Mbrace Slide 0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 descr="Embrace Friendship - Slide0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624" y="2882374"/>
            <a:ext cx="2987257" cy="2240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89807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0</Words>
  <Application>Microsoft Macintosh PowerPoint</Application>
  <PresentationFormat>On-screen Show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Salvation Army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Erin Wyatt</dc:creator>
  <cp:lastModifiedBy>Erin Wyatt</cp:lastModifiedBy>
  <cp:revision>5</cp:revision>
  <dcterms:created xsi:type="dcterms:W3CDTF">2015-12-18T17:20:30Z</dcterms:created>
  <dcterms:modified xsi:type="dcterms:W3CDTF">2015-12-18T23:30:59Z</dcterms:modified>
</cp:coreProperties>
</file>