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232B-3AD7-4621-8800-7FA199818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00462-43BD-4E0C-882C-15740274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55B4F-46D4-498C-B0FB-5B39ADFE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6A4A-6437-4710-9FDE-CD71D246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E31F-8E0E-471E-AA58-4475421A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F28D-7D40-4BF7-ADE5-5408F77C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8DFFA-463F-4CA6-B1F0-26E4E8EFF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A707-4FF9-4CE2-BBFF-2E4D8F4E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F9CED-AB83-4408-984F-0F43AA57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C227-1468-48B5-A610-95115FCB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68FF0-8020-44F4-8A3A-B2CF47BC6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3882F-B8AF-4050-AC7F-B0B6359D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03089-4C70-4052-A0A1-3F497EF3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CDFD-4697-41AE-8286-4F21F4C8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B974-3178-4303-B08A-5FBD4974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D562-C3C2-43E1-AD32-83C0E939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B187-E798-4669-8E72-3E054E25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3AA1-D9AB-4A75-AB58-FCF59294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E583-0396-40AD-B951-289C8CE3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AC67-E5DE-4715-B0F6-FFD31C22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143B-0C21-4443-9E0D-1BDFA27D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35C54-24D6-49C4-871E-FEFE806D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BCCC-EE3E-46B4-9A08-8B87A2F7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213C-8914-49FB-9568-E928ADC4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B182-E20F-4582-92D3-87DBD342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2F8B-8598-4D9D-B412-DD3CDB97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7000-3C3C-463B-9626-4822E01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1DCF-01B5-416D-9A3A-17BE3CFC1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D95D4-D04E-4D62-879E-FF732916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F21A8-4D42-4BEA-9FEF-7C8ED306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9AFC5-3B9D-4952-93DC-B710369E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D5F3-12BB-4E8C-84F4-4971503D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A8C0E-920E-4A7C-9E5D-0725E392A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BF5E1-9898-4090-BCF4-C06FFAFD5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8C9EC-8BFC-41DD-90F1-EE9011E3B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FAF46-6C8F-41B7-AA77-216D2D147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53ED3-6B24-48EF-A9C3-9B8A6814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D84F3-AEE4-46B3-8AFF-6D5D05F1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3A51E-C05A-498B-B0FD-0056FE50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67A5-F430-4D1B-9C59-10F4C21D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0CBE2-539D-4C6C-970B-D3D25643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F275F-5774-4AE4-BFDC-52C99DE6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175DE-D404-475F-BE91-C2A113C7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09212-27FE-4D5E-8802-46F7801E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64688-B5C4-471F-8045-C8CB19F1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4002-F263-4C91-A0C5-D4F115A8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307-3177-43C7-8522-1C2F2F1A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6334-1E43-408C-A451-C1E6E1B1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94D7B-C77D-4674-B059-99B81CF8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121BD-D8D3-44C3-8DA0-C9A608C0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607E3-FDC7-4A12-860F-70C8683A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6F73F-4713-4AD0-82AC-23230346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AA19-171A-4F80-B06D-272E6845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6FD3F-92D6-4F9D-A140-E1C00A9FF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66B2B-B82B-4B73-A4FB-2C8827DE4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98F5C-CFD9-47A0-BFD3-2064A97B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65B0C-A16C-44B2-9B41-D766EFB4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3F06-BC54-4259-A138-6BAF8F5B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A1B38-C810-495A-BD4E-523A5E3A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CFE7-47BF-49D4-BC53-3A089406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FA52-BA1C-45E7-B43F-A3727707D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507D-B110-4430-B4F4-C5BBA03F677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3F7B-36EE-46DC-B62F-D8D2C71DB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43A9-1145-441E-8B69-0483F8685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09B7-3BE1-45A8-A80E-2DFF48680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47EC2-AA19-44A7-A726-B180F1A5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Nguyen</dc:creator>
  <cp:lastModifiedBy>Kathy Nguyen</cp:lastModifiedBy>
  <cp:revision>5</cp:revision>
  <dcterms:created xsi:type="dcterms:W3CDTF">2021-08-10T18:25:31Z</dcterms:created>
  <dcterms:modified xsi:type="dcterms:W3CDTF">2022-10-31T16:30:31Z</dcterms:modified>
</cp:coreProperties>
</file>