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829"/>
    <a:srgbClr val="333300"/>
    <a:srgbClr val="0075D6"/>
    <a:srgbClr val="007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A4C1E-709A-46BB-9198-1766D2CEAAB0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28073-2315-4FEF-AEA4-B3C463BFF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4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7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7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8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7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7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3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3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1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48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C9A98E-FAB1-4A50-96FD-FA82DBD92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887"/>
            <a:ext cx="9146177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37529" cy="6857999"/>
          </a:xfrm>
          <a:prstGeom prst="rect">
            <a:avLst/>
          </a:prstGeom>
        </p:spPr>
      </p:pic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4631451" y="2316540"/>
            <a:ext cx="4376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000" b="1" dirty="0">
                <a:solidFill>
                  <a:schemeClr val="bg1"/>
                </a:solidFill>
              </a:rPr>
              <a:t>Support our </a:t>
            </a:r>
          </a:p>
          <a:p>
            <a:pPr marL="0" indent="0" algn="ctr">
              <a:buNone/>
            </a:pPr>
            <a:r>
              <a:rPr lang="en-US" sz="3000" b="1" dirty="0">
                <a:solidFill>
                  <a:schemeClr val="bg1"/>
                </a:solidFill>
              </a:rPr>
              <a:t>Partners in Mission campaign!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7154"/>
            <a:ext cx="3854512" cy="2061627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  <a:bevelB w="114300" prst="hardEdge"/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833884"/>
            <a:ext cx="3676653" cy="245110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14300" prst="hardEdge"/>
          </a:sp3d>
        </p:spPr>
      </p:pic>
      <p:sp>
        <p:nvSpPr>
          <p:cNvPr id="7" name="Content Placeholder 7"/>
          <p:cNvSpPr txBox="1">
            <a:spLocks/>
          </p:cNvSpPr>
          <p:nvPr/>
        </p:nvSpPr>
        <p:spPr>
          <a:xfrm>
            <a:off x="4267200" y="6324600"/>
            <a:ext cx="5105400" cy="43088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bg1"/>
                </a:solidFill>
              </a:rPr>
              <a:t>Donations accepted at your local Corps </a:t>
            </a:r>
          </a:p>
        </p:txBody>
      </p:sp>
    </p:spTree>
    <p:extLst>
      <p:ext uri="{BB962C8B-B14F-4D97-AF65-F5344CB8AC3E}">
        <p14:creationId xmlns:p14="http://schemas.microsoft.com/office/powerpoint/2010/main" val="226110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Hobbis</dc:creator>
  <cp:lastModifiedBy>Kathy Nguyen</cp:lastModifiedBy>
  <cp:revision>14</cp:revision>
  <dcterms:created xsi:type="dcterms:W3CDTF">2006-08-16T00:00:00Z</dcterms:created>
  <dcterms:modified xsi:type="dcterms:W3CDTF">2021-01-04T18:57:38Z</dcterms:modified>
</cp:coreProperties>
</file>