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Extra Bold" charset="1" panose="020B0906030804020204"/>
      <p:regular r:id="rId10"/>
    </p:embeddedFont>
    <p:embeddedFont>
      <p:font typeface="Open Sans Extra Bold Italics" charset="1" panose="020B0906030804020204"/>
      <p:regular r:id="rId11"/>
    </p:embeddedFont>
    <p:embeddedFont>
      <p:font typeface="Canva Sans" charset="1" panose="020B0503030501040103"/>
      <p:regular r:id="rId12"/>
    </p:embeddedFont>
    <p:embeddedFont>
      <p:font typeface="Canva Sans Bold" charset="1" panose="020B0803030501040103"/>
      <p:regular r:id="rId13"/>
    </p:embeddedFont>
    <p:embeddedFont>
      <p:font typeface="Canva Sans Italics" charset="1" panose="020B0503030501040103"/>
      <p:regular r:id="rId14"/>
    </p:embeddedFont>
    <p:embeddedFont>
      <p:font typeface="Canva Sans Bold Italics" charset="1" panose="020B0803030501040103"/>
      <p:regular r:id="rId15"/>
    </p:embeddedFont>
    <p:embeddedFont>
      <p:font typeface="Canva Sans Medium" charset="1" panose="020B0603030501040103"/>
      <p:regular r:id="rId16"/>
    </p:embeddedFont>
    <p:embeddedFont>
      <p:font typeface="Canva Sans Medium Italics" charset="1" panose="020B0603030501040103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72729" y="-272258"/>
            <a:ext cx="6832720" cy="10559258"/>
          </a:xfrm>
          <a:custGeom>
            <a:avLst/>
            <a:gdLst/>
            <a:ahLst/>
            <a:cxnLst/>
            <a:rect r="r" b="b" t="t" l="l"/>
            <a:pathLst>
              <a:path h="10559258" w="6832720">
                <a:moveTo>
                  <a:pt x="0" y="0"/>
                </a:moveTo>
                <a:lnTo>
                  <a:pt x="6832720" y="0"/>
                </a:lnTo>
                <a:lnTo>
                  <a:pt x="6832720" y="10559258"/>
                </a:lnTo>
                <a:lnTo>
                  <a:pt x="0" y="105592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493686" y="-272258"/>
            <a:ext cx="6832720" cy="10559258"/>
            <a:chOff x="0" y="0"/>
            <a:chExt cx="1799564" cy="278103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99564" cy="2781039"/>
            </a:xfrm>
            <a:custGeom>
              <a:avLst/>
              <a:gdLst/>
              <a:ahLst/>
              <a:cxnLst/>
              <a:rect r="r" b="b" t="t" l="l"/>
              <a:pathLst>
                <a:path h="2781039" w="1799564">
                  <a:moveTo>
                    <a:pt x="0" y="0"/>
                  </a:moveTo>
                  <a:lnTo>
                    <a:pt x="1799564" y="0"/>
                  </a:lnTo>
                  <a:lnTo>
                    <a:pt x="1799564" y="2781039"/>
                  </a:lnTo>
                  <a:lnTo>
                    <a:pt x="0" y="2781039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799564" cy="28191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0670099" y="6547929"/>
            <a:ext cx="4479894" cy="2986596"/>
          </a:xfrm>
          <a:custGeom>
            <a:avLst/>
            <a:gdLst/>
            <a:ahLst/>
            <a:cxnLst/>
            <a:rect r="r" b="b" t="t" l="l"/>
            <a:pathLst>
              <a:path h="2986596" w="4479894">
                <a:moveTo>
                  <a:pt x="0" y="0"/>
                </a:moveTo>
                <a:lnTo>
                  <a:pt x="4479894" y="0"/>
                </a:lnTo>
                <a:lnTo>
                  <a:pt x="4479894" y="2986596"/>
                </a:lnTo>
                <a:lnTo>
                  <a:pt x="0" y="2986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765857" y="494965"/>
            <a:ext cx="4288379" cy="3212011"/>
          </a:xfrm>
          <a:custGeom>
            <a:avLst/>
            <a:gdLst/>
            <a:ahLst/>
            <a:cxnLst/>
            <a:rect r="r" b="b" t="t" l="l"/>
            <a:pathLst>
              <a:path h="3212011" w="4288379">
                <a:moveTo>
                  <a:pt x="0" y="0"/>
                </a:moveTo>
                <a:lnTo>
                  <a:pt x="4288379" y="0"/>
                </a:lnTo>
                <a:lnTo>
                  <a:pt x="4288379" y="3212010"/>
                </a:lnTo>
                <a:lnTo>
                  <a:pt x="0" y="32120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802" t="0" r="-7547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870788" y="3611725"/>
            <a:ext cx="6078516" cy="26960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199"/>
              </a:lnSpc>
              <a:spcBef>
                <a:spcPct val="0"/>
              </a:spcBef>
            </a:pPr>
            <a:r>
              <a:rPr lang="en-US" sz="5142">
                <a:solidFill>
                  <a:srgbClr val="000000"/>
                </a:solidFill>
                <a:latin typeface="Canva Sans Bold"/>
              </a:rPr>
              <a:t>Support our Partners in Mission campaign!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493686" y="9486900"/>
            <a:ext cx="7030163" cy="430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59"/>
              </a:lnSpc>
              <a:spcBef>
                <a:spcPct val="0"/>
              </a:spcBef>
            </a:pPr>
            <a:r>
              <a:rPr lang="en-US" sz="2542">
                <a:solidFill>
                  <a:srgbClr val="000000"/>
                </a:solidFill>
                <a:latin typeface="Canva Sans Bold"/>
              </a:rPr>
              <a:t>Donations accepted at your local corps!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DAF1BLrbKjU</dc:identifier>
  <dcterms:modified xsi:type="dcterms:W3CDTF">2011-08-01T06:04:30Z</dcterms:modified>
  <cp:revision>1</cp:revision>
  <dc:title>PIM Overseas Personelle Slidedeck *new*</dc:title>
</cp:coreProperties>
</file>