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Montserrat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525" y="-6854"/>
            <a:ext cx="6662066" cy="10315457"/>
          </a:xfrm>
          <a:custGeom>
            <a:avLst/>
            <a:gdLst/>
            <a:ahLst/>
            <a:cxnLst/>
            <a:rect r="r" b="b" t="t" l="l"/>
            <a:pathLst>
              <a:path h="10315457" w="6662066">
                <a:moveTo>
                  <a:pt x="0" y="0"/>
                </a:moveTo>
                <a:lnTo>
                  <a:pt x="6662066" y="0"/>
                </a:lnTo>
                <a:lnTo>
                  <a:pt x="6662066" y="10315457"/>
                </a:lnTo>
                <a:lnTo>
                  <a:pt x="0" y="10315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45626" y="1113832"/>
            <a:ext cx="10743431" cy="2197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44"/>
              </a:lnSpc>
            </a:pPr>
            <a:r>
              <a:rPr lang="en-US" sz="6600">
                <a:solidFill>
                  <a:srgbClr val="F7920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TOGETHER, WE CAN KEEP THE FIRE BURNING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45626" y="3561862"/>
            <a:ext cx="10871496" cy="4380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3"/>
              </a:lnSpc>
            </a:pPr>
            <a:r>
              <a:rPr lang="en-US" sz="2699" b="true">
                <a:solidFill>
                  <a:srgbClr val="31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money raised during the Partners in Mission/Self-Denial Appeal provides essential funding required for the ongoing ministry of the Army. </a:t>
            </a:r>
          </a:p>
          <a:p>
            <a:pPr algn="l">
              <a:lnSpc>
                <a:spcPts val="4373"/>
              </a:lnSpc>
            </a:pPr>
          </a:p>
          <a:p>
            <a:pPr algn="l" marL="0" indent="0" lvl="0">
              <a:lnSpc>
                <a:spcPts val="4373"/>
              </a:lnSpc>
            </a:pPr>
            <a:r>
              <a:rPr lang="en-US" b="true" sz="2699">
                <a:solidFill>
                  <a:srgbClr val="3131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This funding is necessary to keep the infrastructure in place so that communities can focus on specific needs and concerns, such as education, health, clean water, income generation, or human-trafficking issues.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045626" y="8693387"/>
            <a:ext cx="10648516" cy="793046"/>
            <a:chOff x="0" y="0"/>
            <a:chExt cx="2996293" cy="2231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96292" cy="223148"/>
            </a:xfrm>
            <a:custGeom>
              <a:avLst/>
              <a:gdLst/>
              <a:ahLst/>
              <a:cxnLst/>
              <a:rect r="r" b="b" t="t" l="l"/>
              <a:pathLst>
                <a:path h="223148" w="2996292">
                  <a:moveTo>
                    <a:pt x="0" y="0"/>
                  </a:moveTo>
                  <a:lnTo>
                    <a:pt x="2996292" y="0"/>
                  </a:lnTo>
                  <a:lnTo>
                    <a:pt x="2996292" y="223148"/>
                  </a:lnTo>
                  <a:lnTo>
                    <a:pt x="0" y="223148"/>
                  </a:lnTo>
                  <a:close/>
                </a:path>
              </a:pathLst>
            </a:custGeom>
            <a:solidFill>
              <a:srgbClr val="F7920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996293" cy="223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312030" y="8897677"/>
            <a:ext cx="10243774" cy="44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32"/>
              </a:lnSpc>
            </a:pPr>
            <a:r>
              <a:rPr lang="en-US" b="true" sz="32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Donations accepted at your local corps!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DAGbEyzd8d0</dc:identifier>
  <dcterms:modified xsi:type="dcterms:W3CDTF">2011-08-01T06:04:30Z</dcterms:modified>
  <cp:revision>1</cp:revision>
  <dc:title>Together, We Can Keep the Fire Burning</dc:title>
</cp:coreProperties>
</file>