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2E47-9123-45DF-B3B0-34D05692300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7634-5ECA-4836-87EA-80B774C7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1" y="1905000"/>
            <a:ext cx="8173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baseline="30000" dirty="0" smtClean="0"/>
              <a:t>Global </a:t>
            </a:r>
            <a:r>
              <a:rPr lang="en-US" sz="3200" i="1" baseline="30000" dirty="0"/>
              <a:t>Link</a:t>
            </a:r>
            <a:r>
              <a:rPr lang="en-US" sz="3200" baseline="30000" dirty="0"/>
              <a:t> is distributed quarterly and includes stories and photos from our children’s sponsorship programs and community development projects in territories around the world. </a:t>
            </a:r>
            <a:endParaRPr lang="en-US" sz="3200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914400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/>
              <a:t>See how your donations are </a:t>
            </a:r>
            <a:r>
              <a:rPr lang="en-US" sz="3200" baseline="30000" dirty="0">
                <a:solidFill>
                  <a:srgbClr val="FF0000"/>
                </a:solidFill>
              </a:rPr>
              <a:t>making a difference!</a:t>
            </a: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04" y="4027649"/>
            <a:ext cx="1753481" cy="2253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7" y="4038600"/>
            <a:ext cx="1761018" cy="2260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1752600" cy="224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2982218"/>
            <a:ext cx="7945346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30000" dirty="0"/>
              <a:t>To sign up for your FREE </a:t>
            </a:r>
            <a:r>
              <a:rPr lang="en-US" sz="4000" b="1" baseline="30000" dirty="0" smtClean="0"/>
              <a:t>subscription </a:t>
            </a:r>
            <a:endParaRPr lang="en-US" sz="4000" b="1" baseline="30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32004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visit us at </a:t>
            </a:r>
            <a:r>
              <a:rPr lang="en-US" sz="4000" b="1" baseline="30000" dirty="0">
                <a:solidFill>
                  <a:srgbClr val="FF0000"/>
                </a:solidFill>
              </a:rPr>
              <a:t>saworldmissions.ca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3" y="76200"/>
            <a:ext cx="7924800" cy="16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Hobbis</dc:creator>
  <cp:lastModifiedBy>Ruth Hobbis</cp:lastModifiedBy>
  <cp:revision>5</cp:revision>
  <dcterms:created xsi:type="dcterms:W3CDTF">2018-03-28T12:45:01Z</dcterms:created>
  <dcterms:modified xsi:type="dcterms:W3CDTF">2018-04-11T17:22:53Z</dcterms:modified>
</cp:coreProperties>
</file>