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7" r:id="rId2"/>
    <p:sldId id="308" r:id="rId3"/>
    <p:sldId id="300" r:id="rId4"/>
    <p:sldId id="295" r:id="rId5"/>
    <p:sldId id="284" r:id="rId6"/>
    <p:sldId id="314" r:id="rId7"/>
    <p:sldId id="309" r:id="rId8"/>
    <p:sldId id="310" r:id="rId9"/>
    <p:sldId id="311" r:id="rId10"/>
    <p:sldId id="312" r:id="rId11"/>
    <p:sldId id="313" r:id="rId12"/>
    <p:sldId id="29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CC66"/>
    <a:srgbClr val="FFBA75"/>
    <a:srgbClr val="FF9900"/>
    <a:srgbClr val="FFDE2E"/>
    <a:srgbClr val="FAD9CA"/>
    <a:srgbClr val="FAF2DA"/>
    <a:srgbClr val="FFF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9"/>
    <p:restoredTop sz="94646"/>
  </p:normalViewPr>
  <p:slideViewPr>
    <p:cSldViewPr snapToGrid="0" snapToObjects="1">
      <p:cViewPr>
        <p:scale>
          <a:sx n="50" d="100"/>
          <a:sy n="50" d="100"/>
        </p:scale>
        <p:origin x="37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94F16-D91B-454B-A151-ECDED071130B}" type="datetimeFigureOut">
              <a:rPr lang="en-CA" smtClean="0"/>
              <a:t>2024-06-18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325E0-2F07-4564-9952-CE49810130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336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DE9E7-0B93-FE48-BA00-F1EEA31526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1B2D-A4D7-0B4C-87B8-5E0175DE4E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54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E0B67-DD5C-3247-A4BC-F3D99F032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E2F9C1-3F95-E246-82A6-3A476C206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5289F-4F21-5748-AAEE-E3C079CAD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E091D-DE46-D940-8A58-60D6E920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273CB-98FB-CD4A-B685-69E96C2C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32C96-B31E-4A4D-B05C-D1D26560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60AA5A-E62A-B74F-93FF-1A198CB9A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376AD-4105-8D40-8476-1F6D51A0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ACD44-8157-8C4D-9408-39CE2709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D3650-FD24-794A-B938-50308EDB2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29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59E98A-1577-744A-8DA9-FFE6C120AA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82DE4-D063-4E43-AE49-D240792DD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7BD40-9DD4-E542-9AC7-CE6F481A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91AE6-5690-6E46-A468-99A4F281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8CA3D-8998-B84D-B754-1FA18A3F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2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A5F9-26EC-EC47-8A0F-6F45E54A1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156C8-9E44-1D4D-81E0-25BD39C5B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91E81-0165-614D-8731-2FBB76D4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45756-07AB-2740-9194-F217CBDEA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07DC0-6F86-CB48-B370-3388E228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1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8C82-9CA7-D347-9052-54A4F2AF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BC69A-8137-CA4B-99DF-FE7C7FBC5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337AE-88A0-064F-B297-D00D917C6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53A2C-125B-7445-B259-E643EA6FE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04789-391C-E045-8355-5EB766F6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3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6084-EB91-D04F-B77E-5CD5FFC3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BAEDA-35C9-EA4F-9212-A5D5D0918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C1500-7AA5-A147-B620-C0925C484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04853-A282-7948-AFDC-E28D4E5B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6B36A-259C-074B-AD28-A756FFAF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73F43-A94F-6C45-A85B-B03874D1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9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1484-E252-C644-8DA1-C493CA82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1C6D4-E884-E745-B1A0-22A0A47AC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BAA79-2699-1649-9B38-3BFD86551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3C2D0-B9FE-9B42-8DE0-292C6D00D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60C08-49BF-664B-8A09-525084138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758FD-1E3D-6247-808D-316B459F9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927F3D-84BA-0242-B462-D027F4F96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1466E-FF6C-474B-BA4F-56046A4F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6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107E-52C6-6A44-B8E6-763EFC4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E70725-DFA5-2244-A65F-CE70FFA93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4C3F08-1E04-864A-A9AE-F7880A53D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48E77-CD70-1048-B115-5A017DF5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B1154-1F2F-2741-ABB9-3511B6843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F36B7-1573-C346-831A-5936406B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F7E92-192E-2D4A-8D4D-E121564B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9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922A-80E8-8845-990C-557D1E60B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F423A-0834-8D4A-9D88-CC146A5D3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0D8F5-41DE-7F48-BEB8-8CA7ED5B3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ED122-8E41-1947-B614-02D3F6833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BBE06-AAF6-B845-A127-7F52D863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1CE73-203C-F147-A913-6B89614B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1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7F6D-6557-CD44-9D76-922CF097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C441DE-C262-624A-9BC8-0AAA780B4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A2798-4298-3846-A96E-F43D7E88E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2A09B-4F4F-A04B-93FD-0A374E37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E0A47-F29B-AD47-9E3E-592785190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F7F62-BC46-1049-BDF6-EA0CF7D8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1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C2E948-0372-A341-AA76-A520D1F3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1247C-B635-4741-81C1-91A43FD3E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07EB0-E4D4-3943-AE64-86872DE60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FED3C-3B94-2B42-AAA1-434BFDFDE0F4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2B2B7-7943-1441-B9C4-A5FF50704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733DE-275A-2F48-BD96-1E6149586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5BB50-380C-3F49-9CFA-0BBDCD63C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0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12" Type="http://schemas.openxmlformats.org/officeDocument/2006/relationships/image" Target="../media/image2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6.png"/><Relationship Id="rId3" Type="http://schemas.openxmlformats.org/officeDocument/2006/relationships/image" Target="../media/image14.png"/><Relationship Id="rId21" Type="http://schemas.openxmlformats.org/officeDocument/2006/relationships/image" Target="../media/image23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2.png"/><Relationship Id="rId2" Type="http://schemas.openxmlformats.org/officeDocument/2006/relationships/image" Target="../media/image13.jpeg"/><Relationship Id="rId16" Type="http://schemas.microsoft.com/office/2007/relationships/hdphoto" Target="../media/hdphoto8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microsoft.com/office/2007/relationships/hdphoto" Target="../media/hdphoto5.wdp"/><Relationship Id="rId19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7.wdp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microsoft.com/office/2007/relationships/hdphoto" Target="../media/hdphoto7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31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9A9A718E-CB67-447E-F428-EE9C80FDF6CB}"/>
              </a:ext>
            </a:extLst>
          </p:cNvPr>
          <p:cNvSpPr/>
          <p:nvPr/>
        </p:nvSpPr>
        <p:spPr>
          <a:xfrm>
            <a:off x="328418" y="1043730"/>
            <a:ext cx="3779597" cy="4705316"/>
          </a:xfrm>
          <a:prstGeom prst="round2SameRect">
            <a:avLst/>
          </a:prstGeom>
          <a:solidFill>
            <a:srgbClr val="CC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0A2C3CCB-00E3-4A1F-DB0C-7F0D1658B51D}"/>
              </a:ext>
            </a:extLst>
          </p:cNvPr>
          <p:cNvSpPr/>
          <p:nvPr/>
        </p:nvSpPr>
        <p:spPr>
          <a:xfrm>
            <a:off x="8078148" y="1007321"/>
            <a:ext cx="3779597" cy="4741725"/>
          </a:xfrm>
          <a:prstGeom prst="round2SameRect">
            <a:avLst/>
          </a:prstGeom>
          <a:solidFill>
            <a:srgbClr val="CC0000">
              <a:alpha val="6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B656FE4C-6E64-5AED-B30E-C6F235484057}"/>
              </a:ext>
            </a:extLst>
          </p:cNvPr>
          <p:cNvSpPr/>
          <p:nvPr/>
        </p:nvSpPr>
        <p:spPr>
          <a:xfrm>
            <a:off x="4206196" y="1043731"/>
            <a:ext cx="3779597" cy="4705316"/>
          </a:xfrm>
          <a:prstGeom prst="round2SameRect">
            <a:avLst/>
          </a:prstGeom>
          <a:solidFill>
            <a:srgbClr val="CC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 descr="A group of children standing on a bed&#10;&#10;Description automatically generated">
            <a:extLst>
              <a:ext uri="{FF2B5EF4-FFF2-40B4-BE49-F238E27FC236}">
                <a16:creationId xmlns:a16="http://schemas.microsoft.com/office/drawing/2014/main" id="{E55156A2-3D73-29B5-D96C-9342B44A9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8" t="3219" r="12664"/>
          <a:stretch/>
        </p:blipFill>
        <p:spPr>
          <a:xfrm rot="16200000">
            <a:off x="4433595" y="2027138"/>
            <a:ext cx="3324804" cy="3453414"/>
          </a:xfrm>
          <a:prstGeom prst="roundRect">
            <a:avLst>
              <a:gd name="adj" fmla="val 7653"/>
            </a:avLst>
          </a:prstGeom>
          <a:ln w="19050">
            <a:solidFill>
              <a:schemeClr val="bg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0B23B3-CB46-1053-3536-9175F8E0A5F9}"/>
              </a:ext>
            </a:extLst>
          </p:cNvPr>
          <p:cNvSpPr/>
          <p:nvPr/>
        </p:nvSpPr>
        <p:spPr>
          <a:xfrm>
            <a:off x="-4" y="6175979"/>
            <a:ext cx="12192001" cy="6330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2" descr="Logo and Standards – The Salvation Army in Canada">
            <a:extLst>
              <a:ext uri="{FF2B5EF4-FFF2-40B4-BE49-F238E27FC236}">
                <a16:creationId xmlns:a16="http://schemas.microsoft.com/office/drawing/2014/main" id="{56EAC7F6-A3FF-3AC8-BA58-9E4B8C0FA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9" y="6258756"/>
            <a:ext cx="397180" cy="3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20B56FEF-9E30-AABA-2CF6-61D24777F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389" y="6175979"/>
            <a:ext cx="1176903" cy="53683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0A142F0-5C59-6817-F2A3-650E20527966}"/>
              </a:ext>
            </a:extLst>
          </p:cNvPr>
          <p:cNvSpPr/>
          <p:nvPr/>
        </p:nvSpPr>
        <p:spPr>
          <a:xfrm>
            <a:off x="-3" y="6767504"/>
            <a:ext cx="12192001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>
            <a:outerShdw blurRad="88900" dist="38100" dir="2052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1" name="Picture 20" descr="A person standing in a corn field&#10;&#10;Description automatically generated">
            <a:extLst>
              <a:ext uri="{FF2B5EF4-FFF2-40B4-BE49-F238E27FC236}">
                <a16:creationId xmlns:a16="http://schemas.microsoft.com/office/drawing/2014/main" id="{7862DB4D-0506-2F8B-1AFF-A0CA9B11F5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96" b="16373"/>
          <a:stretch/>
        </p:blipFill>
        <p:spPr>
          <a:xfrm>
            <a:off x="8280609" y="2091442"/>
            <a:ext cx="3453415" cy="3344302"/>
          </a:xfrm>
          <a:prstGeom prst="roundRect">
            <a:avLst>
              <a:gd name="adj" fmla="val 8184"/>
            </a:avLst>
          </a:prstGeom>
          <a:ln w="19050">
            <a:solidFill>
              <a:schemeClr val="bg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3E10162-132C-8CA3-93E3-8767D68D9EA4}"/>
              </a:ext>
            </a:extLst>
          </p:cNvPr>
          <p:cNvSpPr txBox="1"/>
          <p:nvPr/>
        </p:nvSpPr>
        <p:spPr>
          <a:xfrm>
            <a:off x="1178577" y="-170625"/>
            <a:ext cx="9834837" cy="1323439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50800" dir="5400000" algn="ctr" rotWithShape="0">
              <a:schemeClr val="bg1">
                <a:alpha val="33000"/>
              </a:scheme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solidFill>
                  <a:srgbClr val="CC0000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Help The Salvation Army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673334-2A34-8DC2-24EA-5FAC3BFF1A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58" t="10378" r="8118" b="10570"/>
          <a:stretch/>
        </p:blipFill>
        <p:spPr>
          <a:xfrm>
            <a:off x="457968" y="2091446"/>
            <a:ext cx="3453415" cy="3344297"/>
          </a:xfrm>
          <a:prstGeom prst="roundRect">
            <a:avLst>
              <a:gd name="adj" fmla="val 8184"/>
            </a:avLst>
          </a:prstGeom>
          <a:ln w="19050">
            <a:solidFill>
              <a:schemeClr val="bg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261C000-836A-5B68-8BF0-33D9162624DD}"/>
              </a:ext>
            </a:extLst>
          </p:cNvPr>
          <p:cNvSpPr txBox="1"/>
          <p:nvPr/>
        </p:nvSpPr>
        <p:spPr>
          <a:xfrm>
            <a:off x="-560215" y="1007322"/>
            <a:ext cx="5489779" cy="707886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927100" dist="609600" dir="10980000" sx="149000" sy="149000" algn="tl" rotWithShape="0">
              <a:prstClr val="black">
                <a:alpha val="30000"/>
              </a:prst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  <a:effectLst/>
                <a:latin typeface="LilyUPC" panose="020B0502040204020203" pitchFamily="34" charset="-34"/>
                <a:cs typeface="LilyUPC" panose="020B0502040204020203" pitchFamily="34" charset="-34"/>
              </a:rPr>
              <a:t>Fill a School 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2AE05C-4714-2937-BBF8-CBA9D95CED72}"/>
              </a:ext>
            </a:extLst>
          </p:cNvPr>
          <p:cNvSpPr txBox="1"/>
          <p:nvPr/>
        </p:nvSpPr>
        <p:spPr>
          <a:xfrm>
            <a:off x="4894066" y="978304"/>
            <a:ext cx="239805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Fill a Dorm in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A52CB1-54E6-1052-FFB3-DEC049845C29}"/>
              </a:ext>
            </a:extLst>
          </p:cNvPr>
          <p:cNvSpPr txBox="1"/>
          <p:nvPr/>
        </p:nvSpPr>
        <p:spPr>
          <a:xfrm>
            <a:off x="8808288" y="973829"/>
            <a:ext cx="239805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DE2E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Build a Farm in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AB9E31-3BB1-46F7-C03B-288FA572BA05}"/>
              </a:ext>
            </a:extLst>
          </p:cNvPr>
          <p:cNvSpPr txBox="1"/>
          <p:nvPr/>
        </p:nvSpPr>
        <p:spPr>
          <a:xfrm>
            <a:off x="1003323" y="1401998"/>
            <a:ext cx="2291706" cy="707886"/>
          </a:xfrm>
          <a:prstGeom prst="rect">
            <a:avLst/>
          </a:prstGeom>
          <a:noFill/>
          <a:effectLst>
            <a:glow>
              <a:schemeClr val="bg1"/>
            </a:glo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RWANDA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21FCD3-52F5-1449-6273-205729D7BCC0}"/>
              </a:ext>
            </a:extLst>
          </p:cNvPr>
          <p:cNvSpPr txBox="1"/>
          <p:nvPr/>
        </p:nvSpPr>
        <p:spPr>
          <a:xfrm>
            <a:off x="4580773" y="1412164"/>
            <a:ext cx="303991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SRI LANKA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4E4475-BADC-FBD6-3BAE-E3131CED33FD}"/>
              </a:ext>
            </a:extLst>
          </p:cNvPr>
          <p:cNvSpPr txBox="1"/>
          <p:nvPr/>
        </p:nvSpPr>
        <p:spPr>
          <a:xfrm>
            <a:off x="8487358" y="1397673"/>
            <a:ext cx="303991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DE2E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MALAWI</a:t>
            </a:r>
          </a:p>
        </p:txBody>
      </p:sp>
      <p:pic>
        <p:nvPicPr>
          <p:cNvPr id="4" name="Picture 3" descr="A logo with trees and a sunset&#10;&#10;Description automatically generated">
            <a:extLst>
              <a:ext uri="{FF2B5EF4-FFF2-40B4-BE49-F238E27FC236}">
                <a16:creationId xmlns:a16="http://schemas.microsoft.com/office/drawing/2014/main" id="{9089C1E9-30C9-5F60-B0B9-A343A56107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531" y="4298723"/>
            <a:ext cx="5186932" cy="4937561"/>
          </a:xfrm>
          <a:prstGeom prst="rect">
            <a:avLst/>
          </a:prstGeom>
          <a:effectLst>
            <a:glow rad="381000">
              <a:schemeClr val="accent4">
                <a:satMod val="175000"/>
                <a:alpha val="29000"/>
              </a:schemeClr>
            </a:glow>
            <a:outerShdw blurRad="355600" dir="4200000" sx="107000" sy="107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8954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E1415C-1FC4-A1AB-89CA-84931384CE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2333" b="12333"/>
          <a:stretch/>
        </p:blipFill>
        <p:spPr>
          <a:xfrm>
            <a:off x="-3754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E70D5F-2122-14BB-9AFE-4807BF908C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695549-A337-50B6-E0BE-173E229EC2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rgbClr val="FFCC66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134" name="Picture 14">
            <a:extLst>
              <a:ext uri="{FF2B5EF4-FFF2-40B4-BE49-F238E27FC236}">
                <a16:creationId xmlns:a16="http://schemas.microsoft.com/office/drawing/2014/main" id="{63368416-549A-9867-4D0D-73694C550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75" y="3137997"/>
            <a:ext cx="1087505" cy="108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BCBF2A0-968F-0295-7D60-E2DCF2825E55}"/>
              </a:ext>
            </a:extLst>
          </p:cNvPr>
          <p:cNvGrpSpPr/>
          <p:nvPr/>
        </p:nvGrpSpPr>
        <p:grpSpPr>
          <a:xfrm>
            <a:off x="2687475" y="2649544"/>
            <a:ext cx="2813521" cy="1654911"/>
            <a:chOff x="7737010" y="1574101"/>
            <a:chExt cx="1882881" cy="16549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D59A41-D30F-646E-875B-CE6402C6749D}"/>
                </a:ext>
              </a:extLst>
            </p:cNvPr>
            <p:cNvSpPr txBox="1"/>
            <p:nvPr/>
          </p:nvSpPr>
          <p:spPr>
            <a:xfrm>
              <a:off x="7737010" y="1574101"/>
              <a:ext cx="1882881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Tools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9ABD32-AF52-3192-5FC8-2C8EFB5D4938}"/>
                </a:ext>
              </a:extLst>
            </p:cNvPr>
            <p:cNvSpPr txBox="1"/>
            <p:nvPr/>
          </p:nvSpPr>
          <p:spPr>
            <a:xfrm>
              <a:off x="7923130" y="1905573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50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31CBA-46A8-3DBC-A2BB-4B51C4B49986}"/>
              </a:ext>
            </a:extLst>
          </p:cNvPr>
          <p:cNvCxnSpPr/>
          <p:nvPr/>
        </p:nvCxnSpPr>
        <p:spPr>
          <a:xfrm>
            <a:off x="5618266" y="205934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2346C8-089F-36C7-7EB2-2D68CDB49F03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2" name="Picture 2" descr="Logo and Standards – The Salvation Army in Canada">
              <a:extLst>
                <a:ext uri="{FF2B5EF4-FFF2-40B4-BE49-F238E27FC236}">
                  <a16:creationId xmlns:a16="http://schemas.microsoft.com/office/drawing/2014/main" id="{5B2DBC1D-6BBE-B040-2D62-B53F423FE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3398D5-DAD9-662D-01CB-09BBA32164F1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4" name="Picture 13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3BA8DD0E-592C-A8F5-81BA-E99B33F9A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4519202E-33E2-D97D-A05B-CD417B9D5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1F7587-0B1F-2804-6167-023004AA0A0B}"/>
              </a:ext>
            </a:extLst>
          </p:cNvPr>
          <p:cNvGrpSpPr/>
          <p:nvPr/>
        </p:nvGrpSpPr>
        <p:grpSpPr>
          <a:xfrm>
            <a:off x="5468448" y="1888994"/>
            <a:ext cx="4518956" cy="2951646"/>
            <a:chOff x="5485986" y="2233916"/>
            <a:chExt cx="4518956" cy="2951646"/>
          </a:xfrm>
        </p:grpSpPr>
        <p:pic>
          <p:nvPicPr>
            <p:cNvPr id="19" name="Picture 10" descr="Tall Grass PNG, Tall Grass Transparent Background - FreeIconsPNG">
              <a:extLst>
                <a:ext uri="{FF2B5EF4-FFF2-40B4-BE49-F238E27FC236}">
                  <a16:creationId xmlns:a16="http://schemas.microsoft.com/office/drawing/2014/main" id="{DDF7776A-521F-DB04-8B09-8D075F0EF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77" y="3864512"/>
              <a:ext cx="1006974" cy="71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6" descr="Farming Object Shovel Illustration 3d, Shovel, Farming, Object PNG ...">
              <a:extLst>
                <a:ext uri="{FF2B5EF4-FFF2-40B4-BE49-F238E27FC236}">
                  <a16:creationId xmlns:a16="http://schemas.microsoft.com/office/drawing/2014/main" id="{4052C82A-D20C-F92D-94BA-B173B7CC4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25752">
              <a:off x="6763268" y="2233916"/>
              <a:ext cx="2289082" cy="2289082"/>
            </a:xfrm>
            <a:prstGeom prst="rect">
              <a:avLst/>
            </a:prstGeom>
            <a:noFill/>
            <a:effectLst>
              <a:outerShdw blurRad="152400" dist="114300" dir="9840000" sx="101000" sy="101000" algn="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Free download | HD PNG dirt pile png PNG image with transparent ...">
              <a:extLst>
                <a:ext uri="{FF2B5EF4-FFF2-40B4-BE49-F238E27FC236}">
                  <a16:creationId xmlns:a16="http://schemas.microsoft.com/office/drawing/2014/main" id="{1C304887-C2E4-4E8B-0F8D-151A3972C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7942" y="3404636"/>
              <a:ext cx="2667000" cy="1628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Dirt Transparent Png Hq Png Image">
              <a:extLst>
                <a:ext uri="{FF2B5EF4-FFF2-40B4-BE49-F238E27FC236}">
                  <a16:creationId xmlns:a16="http://schemas.microsoft.com/office/drawing/2014/main" id="{C844CDDA-987A-E96E-CC26-C31CC4C36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alphaModFix amt="8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7890" y="4245983"/>
              <a:ext cx="3046214" cy="939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Tall Grass Transparent PNG Pictures - Free Icons and PNG Backgrounds">
              <a:extLst>
                <a:ext uri="{FF2B5EF4-FFF2-40B4-BE49-F238E27FC236}">
                  <a16:creationId xmlns:a16="http://schemas.microsoft.com/office/drawing/2014/main" id="{0987E04F-FD42-31FE-CFF3-312569B5A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981" y="4059445"/>
              <a:ext cx="624663" cy="843558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34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Tall Grass PNG, Tall Grass Transparent Background - FreeIconsPNG">
              <a:extLst>
                <a:ext uri="{FF2B5EF4-FFF2-40B4-BE49-F238E27FC236}">
                  <a16:creationId xmlns:a16="http://schemas.microsoft.com/office/drawing/2014/main" id="{303322C7-8FDA-F320-4A17-F745F9F27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986" y="3864513"/>
              <a:ext cx="1328964" cy="93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Dirt Transparent Png Hq Png Image">
              <a:extLst>
                <a:ext uri="{FF2B5EF4-FFF2-40B4-BE49-F238E27FC236}">
                  <a16:creationId xmlns:a16="http://schemas.microsoft.com/office/drawing/2014/main" id="{9E9A2FDD-9201-7FC9-BF07-6220F202CC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alphaModFix amt="8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63" r="4552"/>
            <a:stretch/>
          </p:blipFill>
          <p:spPr bwMode="auto">
            <a:xfrm>
              <a:off x="8008837" y="4151744"/>
              <a:ext cx="1540928" cy="939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Download Farming Hoe - Farmer Hoe - Full Size PNG Image - PNGkit">
              <a:extLst>
                <a:ext uri="{FF2B5EF4-FFF2-40B4-BE49-F238E27FC236}">
                  <a16:creationId xmlns:a16="http://schemas.microsoft.com/office/drawing/2014/main" id="{D0BA48D6-69AF-FB66-714F-B28BE8BE39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11" b="96099" l="4430" r="98523">
                          <a14:foregroundMark x1="5696" y1="45745" x2="4641" y2="21986"/>
                          <a14:foregroundMark x1="4641" y1="21986" x2="11603" y2="8865"/>
                          <a14:foregroundMark x1="88397" y1="86170" x2="98523" y2="96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51" b="12968"/>
            <a:stretch/>
          </p:blipFill>
          <p:spPr bwMode="auto">
            <a:xfrm rot="20697967">
              <a:off x="6365692" y="3946157"/>
              <a:ext cx="1888164" cy="1128308"/>
            </a:xfrm>
            <a:prstGeom prst="rect">
              <a:avLst/>
            </a:prstGeom>
            <a:noFill/>
            <a:effectLst>
              <a:outerShdw blurRad="76200" dir="17700000" algn="bl" rotWithShape="0">
                <a:prstClr val="black">
                  <a:alpha val="4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Tall Grass Transparent PNG Pictures - Free Icons and PNG Backgrounds">
              <a:extLst>
                <a:ext uri="{FF2B5EF4-FFF2-40B4-BE49-F238E27FC236}">
                  <a16:creationId xmlns:a16="http://schemas.microsoft.com/office/drawing/2014/main" id="{B6F55EA6-DDA8-FE1D-9116-B75C8E5D6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042" y="4160967"/>
              <a:ext cx="517385" cy="698688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34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Tall Grass Transparent PNG Pictures - Free Icons and PNG Backgrounds">
              <a:extLst>
                <a:ext uri="{FF2B5EF4-FFF2-40B4-BE49-F238E27FC236}">
                  <a16:creationId xmlns:a16="http://schemas.microsoft.com/office/drawing/2014/main" id="{6CCA9FF7-451D-24E7-A30D-09CB32E83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1894" y="4204315"/>
              <a:ext cx="517385" cy="698688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34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6" name="Picture 16">
            <a:extLst>
              <a:ext uri="{FF2B5EF4-FFF2-40B4-BE49-F238E27FC236}">
                <a16:creationId xmlns:a16="http://schemas.microsoft.com/office/drawing/2014/main" id="{6378CA85-A629-5B1C-2B5B-C216C64EA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037" y="3759593"/>
            <a:ext cx="760529" cy="7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E1415C-1FC4-A1AB-89CA-84931384CE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33" b="12333"/>
          <a:stretch/>
        </p:blipFill>
        <p:spPr>
          <a:xfrm>
            <a:off x="-3754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E70D5F-2122-14BB-9AFE-4807BF908CA0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695549-A337-50B6-E0BE-173E229EC2AF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rgbClr val="FFCC66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CBF2A0-968F-0295-7D60-E2DCF2825E55}"/>
              </a:ext>
            </a:extLst>
          </p:cNvPr>
          <p:cNvGrpSpPr/>
          <p:nvPr/>
        </p:nvGrpSpPr>
        <p:grpSpPr>
          <a:xfrm>
            <a:off x="2540001" y="2649544"/>
            <a:ext cx="3275175" cy="1600892"/>
            <a:chOff x="7638317" y="1574101"/>
            <a:chExt cx="2191832" cy="16008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D59A41-D30F-646E-875B-CE6402C6749D}"/>
                </a:ext>
              </a:extLst>
            </p:cNvPr>
            <p:cNvSpPr txBox="1"/>
            <p:nvPr/>
          </p:nvSpPr>
          <p:spPr>
            <a:xfrm>
              <a:off x="7638317" y="1574101"/>
              <a:ext cx="2191832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Farmer Training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9ABD32-AF52-3192-5FC8-2C8EFB5D4938}"/>
                </a:ext>
              </a:extLst>
            </p:cNvPr>
            <p:cNvSpPr txBox="1"/>
            <p:nvPr/>
          </p:nvSpPr>
          <p:spPr>
            <a:xfrm>
              <a:off x="7890925" y="1851554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100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31CBA-46A8-3DBC-A2BB-4B51C4B49986}"/>
              </a:ext>
            </a:extLst>
          </p:cNvPr>
          <p:cNvCxnSpPr/>
          <p:nvPr/>
        </p:nvCxnSpPr>
        <p:spPr>
          <a:xfrm>
            <a:off x="5815176" y="205934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Grass Bush Transparent, Grass Bush, Dense Grass Pack, Grass Pack PNG ...">
            <a:extLst>
              <a:ext uri="{FF2B5EF4-FFF2-40B4-BE49-F238E27FC236}">
                <a16:creationId xmlns:a16="http://schemas.microsoft.com/office/drawing/2014/main" id="{18C9D076-EAA1-CFAB-E165-E49F21A8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636" y="4067851"/>
            <a:ext cx="1141728" cy="7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2346C8-089F-36C7-7EB2-2D68CDB49F03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2" name="Picture 2" descr="Logo and Standards – The Salvation Army in Canada">
              <a:extLst>
                <a:ext uri="{FF2B5EF4-FFF2-40B4-BE49-F238E27FC236}">
                  <a16:creationId xmlns:a16="http://schemas.microsoft.com/office/drawing/2014/main" id="{5B2DBC1D-6BBE-B040-2D62-B53F423FE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3398D5-DAD9-662D-01CB-09BBA32164F1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4" name="Picture 13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3BA8DD0E-592C-A8F5-81BA-E99B33F9A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4519202E-33E2-D97D-A05B-CD417B9D5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2" name="Picture 1" descr="A picture containing ground, tree, outdoor, person&#10;&#10;Description automatically generated">
            <a:extLst>
              <a:ext uri="{FF2B5EF4-FFF2-40B4-BE49-F238E27FC236}">
                <a16:creationId xmlns:a16="http://schemas.microsoft.com/office/drawing/2014/main" id="{08465200-68B3-1B15-DAF7-22FF82BFB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6" b="90508" l="9993" r="89972">
                        <a14:foregroundMark x1="60417" y1="80005" x2="60946" y2="87077"/>
                        <a14:foregroundMark x1="60946" y1="87077" x2="58898" y2="90508"/>
                        <a14:foregroundMark x1="48517" y1="83623" x2="56674" y2="81461"/>
                        <a14:foregroundMark x1="57698" y1="88134" x2="62641" y2="89826"/>
                        <a14:foregroundMark x1="48023" y1="83952" x2="52790" y2="83388"/>
                        <a14:foregroundMark x1="62112" y1="49718" x2="63136" y2="55357"/>
                        <a14:foregroundMark x1="74870" y1="70875" x2="63665" y2="65508"/>
                        <a14:foregroundMark x1="78037" y1="72392" x2="76515" y2="71663"/>
                        <a14:foregroundMark x1="79025" y1="72251" x2="77825" y2="71805"/>
                        <a14:foregroundMark x1="45586" y1="52820" x2="46540" y2="56227"/>
                        <a14:foregroundMark x1="78319" y1="71617" x2="69280" y2="69126"/>
                        <a14:foregroundMark x1="64371" y1="76809" x2="71363" y2="73919"/>
                        <a14:foregroundMark x1="57662" y1="21664" x2="52754" y2="19525"/>
                        <a14:foregroundMark x1="53814" y1="19525" x2="57662" y2="20959"/>
                        <a14:foregroundMark x1="56992" y1="20747" x2="57804" y2="21429"/>
                        <a14:foregroundMark x1="53884" y1="19478" x2="53249" y2="19478"/>
                        <a14:foregroundMark x1="57239" y1="20630" x2="57556" y2="21335"/>
                        <a14:foregroundMark x1="57486" y1="21123" x2="57486" y2="21123"/>
                        <a14:foregroundMark x1="57309" y1="21006" x2="57309" y2="21006"/>
                        <a14:foregroundMark x1="57733" y1="21335" x2="57733" y2="21335"/>
                        <a14:foregroundMark x1="57097" y1="20794" x2="57556" y2="21499"/>
                        <a14:foregroundMark x1="56850" y1="20630" x2="56850" y2="20630"/>
                        <a14:foregroundMark x1="63100" y1="51104" x2="62712" y2="48308"/>
                        <a14:backgroundMark x1="63771" y1="68468" x2="64301" y2="68633"/>
                        <a14:backgroundMark x1="75318" y1="69784" x2="67267" y2="66306"/>
                        <a14:backgroundMark x1="73979" y1="70139" x2="69103" y2="67669"/>
                        <a14:backgroundMark x1="37112" y1="34774" x2="43538" y2="28900"/>
                        <a14:backgroundMark x1="43538" y1="28900" x2="48658" y2="15742"/>
                        <a14:backgroundMark x1="63418" y1="28806" x2="60240" y2="22063"/>
                        <a14:backgroundMark x1="62606" y1="28806" x2="59816" y2="24742"/>
                        <a14:backgroundMark x1="57804" y1="26245" x2="58863" y2="25611"/>
                        <a14:backgroundMark x1="51165" y1="85550" x2="55544" y2="89450"/>
                        <a14:backgroundMark x1="55403" y1="88745" x2="53637" y2="84469"/>
                        <a14:backgroundMark x1="57097" y1="84328" x2="56674" y2="87148"/>
                        <a14:backgroundMark x1="62465" y1="80639" x2="62465" y2="80639"/>
                        <a14:backgroundMark x1="62606" y1="81180" x2="62606" y2="81180"/>
                        <a14:backgroundMark x1="62606" y1="81344" x2="62606" y2="81344"/>
                        <a14:backgroundMark x1="50424" y1="67152" x2="50424" y2="67152"/>
                        <a14:backgroundMark x1="50742" y1="67904" x2="50742" y2="67904"/>
                        <a14:backgroundMark x1="50989" y1="69055" x2="50989" y2="69055"/>
                        <a14:backgroundMark x1="51236" y1="69925" x2="51236" y2="69925"/>
                        <a14:backgroundMark x1="50459" y1="72674" x2="51624" y2="75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0267" y="1330123"/>
            <a:ext cx="2566015" cy="3858470"/>
          </a:xfrm>
          <a:prstGeom prst="rect">
            <a:avLst/>
          </a:prstGeom>
          <a:effectLst>
            <a:outerShdw blurRad="279400" dist="50800" sx="89000" sy="89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Dirt Transparent Png Hq Png Image">
            <a:extLst>
              <a:ext uri="{FF2B5EF4-FFF2-40B4-BE49-F238E27FC236}">
                <a16:creationId xmlns:a16="http://schemas.microsoft.com/office/drawing/2014/main" id="{F3859970-24EC-F297-9B3C-74AA06FEB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094" y="4096351"/>
            <a:ext cx="3575956" cy="93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2F7F1D15-28F0-0517-D671-7613246DF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345" y="4088514"/>
            <a:ext cx="522525" cy="5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F510B05-A6DE-B09C-261E-AB2323A6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49" y="4096351"/>
            <a:ext cx="522525" cy="5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5004A5B-C496-E42E-F8FA-ECF5DA949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87" y="4169010"/>
            <a:ext cx="367208" cy="36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all Grass Transparent PNG Pictures - Free Icons and PNG Backgrounds">
            <a:extLst>
              <a:ext uri="{FF2B5EF4-FFF2-40B4-BE49-F238E27FC236}">
                <a16:creationId xmlns:a16="http://schemas.microsoft.com/office/drawing/2014/main" id="{6FFAE896-9C7A-43E0-A53C-FAA11F28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51" y="4111159"/>
            <a:ext cx="505643" cy="682832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486BB36-523D-DC97-2BD8-277F1A27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84" y="4111159"/>
            <a:ext cx="758080" cy="7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ABDC66AB-6707-F4DB-0877-F927ED3D9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51" y="3990496"/>
            <a:ext cx="758080" cy="7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652C6ABA-D7BF-25F5-4911-2E5632464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78" y="3980458"/>
            <a:ext cx="758080" cy="7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Tall Grass Transparent PNG Pictures - Free Icons and PNG Backgrounds">
            <a:extLst>
              <a:ext uri="{FF2B5EF4-FFF2-40B4-BE49-F238E27FC236}">
                <a16:creationId xmlns:a16="http://schemas.microsoft.com/office/drawing/2014/main" id="{972BD637-21F5-383E-98C1-1043D95D5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223" y="3943688"/>
            <a:ext cx="476356" cy="64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71AF4FFE-487A-7207-6662-7D5DF9F22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96" y="3871396"/>
            <a:ext cx="758080" cy="7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024CF35A-3A2F-502D-5BA5-4209F80D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58" y="3935009"/>
            <a:ext cx="758080" cy="7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Tall Grass Transparent PNG Pictures - Free Icons and PNG Backgrounds">
            <a:extLst>
              <a:ext uri="{FF2B5EF4-FFF2-40B4-BE49-F238E27FC236}">
                <a16:creationId xmlns:a16="http://schemas.microsoft.com/office/drawing/2014/main" id="{B1A3C538-BA81-517D-D56C-2965B518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2524" y="3912844"/>
            <a:ext cx="505582" cy="68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31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2ECBF4-559D-8C2D-734E-C1C25504C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t="10121" b="13930"/>
          <a:stretch/>
        </p:blipFill>
        <p:spPr>
          <a:xfrm>
            <a:off x="7168" y="538796"/>
            <a:ext cx="12192000" cy="61797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C3CE7E-0468-AEE8-ADB1-9BDE4FBA2756}"/>
              </a:ext>
            </a:extLst>
          </p:cNvPr>
          <p:cNvSpPr/>
          <p:nvPr/>
        </p:nvSpPr>
        <p:spPr>
          <a:xfrm>
            <a:off x="-3" y="6134891"/>
            <a:ext cx="12192001" cy="67412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63168F-46E8-03BF-3A06-A5A57202F20D}"/>
              </a:ext>
            </a:extLst>
          </p:cNvPr>
          <p:cNvSpPr/>
          <p:nvPr/>
        </p:nvSpPr>
        <p:spPr>
          <a:xfrm>
            <a:off x="-3" y="0"/>
            <a:ext cx="12192001" cy="100046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16830-52F8-A0AD-7D97-2DD0CFAC648B}"/>
              </a:ext>
            </a:extLst>
          </p:cNvPr>
          <p:cNvSpPr txBox="1"/>
          <p:nvPr/>
        </p:nvSpPr>
        <p:spPr>
          <a:xfrm>
            <a:off x="419100" y="77130"/>
            <a:ext cx="113538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5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THANK YOU FOR HELPING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C2FD9-9E3C-F19E-2D73-1620C2DB60E3}"/>
              </a:ext>
            </a:extLst>
          </p:cNvPr>
          <p:cNvSpPr txBox="1"/>
          <p:nvPr/>
        </p:nvSpPr>
        <p:spPr>
          <a:xfrm>
            <a:off x="419097" y="6085906"/>
            <a:ext cx="11353800" cy="707886"/>
          </a:xfrm>
          <a:prstGeom prst="rect">
            <a:avLst/>
          </a:prstGeom>
          <a:noFill/>
          <a:effectLst>
            <a:glow>
              <a:schemeClr val="bg1"/>
            </a:glow>
            <a:reflection blurRad="76200" stA="45000" endPos="65000" dist="12700" dir="5400000" sy="-100000" algn="bl" rotWithShape="0"/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BUILD A FARM IN MALAWI!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43B524-C9BA-48F4-A8DA-D7676E80AC0D}"/>
              </a:ext>
            </a:extLst>
          </p:cNvPr>
          <p:cNvGrpSpPr/>
          <p:nvPr/>
        </p:nvGrpSpPr>
        <p:grpSpPr>
          <a:xfrm>
            <a:off x="-3549" y="4528569"/>
            <a:ext cx="12192001" cy="3042665"/>
            <a:chOff x="20" y="4534829"/>
            <a:chExt cx="12192001" cy="30426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5A2895-8C82-77E0-E08F-AB80C806DE1A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5" name="Picture 14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557428CB-4A64-F409-8385-2062B5992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1402" y="4534829"/>
              <a:ext cx="3196334" cy="3042665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21000"/>
                </a:schemeClr>
              </a:glow>
              <a:outerShdw blurRad="317500" dist="38100" dir="16200000" sx="103000" sy="103000" rotWithShape="0">
                <a:prstClr val="black">
                  <a:alpha val="29000"/>
                </a:prstClr>
              </a:outerShdw>
            </a:effec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4CEA16A-A68D-DF9B-09C4-27C2EBA7598F}"/>
              </a:ext>
            </a:extLst>
          </p:cNvPr>
          <p:cNvSpPr/>
          <p:nvPr/>
        </p:nvSpPr>
        <p:spPr>
          <a:xfrm>
            <a:off x="-18268" y="4757"/>
            <a:ext cx="12192001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0AC3D4-B99B-2145-E873-E021C61AFCA8}"/>
              </a:ext>
            </a:extLst>
          </p:cNvPr>
          <p:cNvSpPr/>
          <p:nvPr/>
        </p:nvSpPr>
        <p:spPr>
          <a:xfrm>
            <a:off x="-18268" y="6049902"/>
            <a:ext cx="12210289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259FA6-6FA8-6D62-2A65-7E73AA1E9F59}"/>
              </a:ext>
            </a:extLst>
          </p:cNvPr>
          <p:cNvSpPr/>
          <p:nvPr/>
        </p:nvSpPr>
        <p:spPr>
          <a:xfrm>
            <a:off x="20" y="994953"/>
            <a:ext cx="12210289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9" name="Picture 2" descr="Logo and Standards – The Salvation Army in Canada">
            <a:extLst>
              <a:ext uri="{FF2B5EF4-FFF2-40B4-BE49-F238E27FC236}">
                <a16:creationId xmlns:a16="http://schemas.microsoft.com/office/drawing/2014/main" id="{9EA12A04-EB94-C152-BA5D-54FDE3627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212927"/>
            <a:ext cx="519104" cy="51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5E84770-8A1E-36AB-52DE-4AC1FB75F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745" y="6068511"/>
            <a:ext cx="1359988" cy="7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1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654688-7D88-AB1F-10AA-0B817270D6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6000"/>
          </a:blip>
          <a:srcRect t="2021" r="15883" b="27804"/>
          <a:stretch/>
        </p:blipFill>
        <p:spPr>
          <a:xfrm>
            <a:off x="-21" y="0"/>
            <a:ext cx="12192021" cy="6767504"/>
          </a:xfrm>
          <a:prstGeom prst="rect">
            <a:avLst/>
          </a:prstGeom>
          <a:effectLst/>
        </p:spPr>
      </p:pic>
      <p:pic>
        <p:nvPicPr>
          <p:cNvPr id="5" name="Picture 2" descr="Logo and Standards – The Salvation Army in Canada">
            <a:extLst>
              <a:ext uri="{FF2B5EF4-FFF2-40B4-BE49-F238E27FC236}">
                <a16:creationId xmlns:a16="http://schemas.microsoft.com/office/drawing/2014/main" id="{325EDD61-37D4-A44A-9C2E-35FDCAE13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0496"/>
            <a:ext cx="519104" cy="51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2129AB-25BE-E7FE-E19F-2E71C9EBD451}"/>
              </a:ext>
            </a:extLst>
          </p:cNvPr>
          <p:cNvSpPr/>
          <p:nvPr/>
        </p:nvSpPr>
        <p:spPr>
          <a:xfrm>
            <a:off x="20" y="6767504"/>
            <a:ext cx="12192001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 descr="A logo with trees and a sunset&#10;&#10;Description automatically generated">
            <a:extLst>
              <a:ext uri="{FF2B5EF4-FFF2-40B4-BE49-F238E27FC236}">
                <a16:creationId xmlns:a16="http://schemas.microsoft.com/office/drawing/2014/main" id="{A3F0F43F-165D-5F1C-6489-1D745B045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4335" y="6003026"/>
            <a:ext cx="1701241" cy="16194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41307-23D1-D324-5431-08C8EF7A3311}"/>
              </a:ext>
            </a:extLst>
          </p:cNvPr>
          <p:cNvSpPr txBox="1"/>
          <p:nvPr/>
        </p:nvSpPr>
        <p:spPr>
          <a:xfrm>
            <a:off x="-342942" y="2628516"/>
            <a:ext cx="6973990" cy="1200329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76200" dir="6360000" algn="t" rotWithShape="0">
              <a:prstClr val="black">
                <a:alpha val="66000"/>
              </a:prst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7200" dirty="0">
                <a:solidFill>
                  <a:srgbClr val="FFBA75"/>
                </a:solidFill>
                <a:effectLst/>
                <a:latin typeface="LilyUPC" panose="020B0502040204020203" pitchFamily="34" charset="-34"/>
                <a:cs typeface="LilyUPC" panose="020B0502040204020203" pitchFamily="34" charset="-34"/>
              </a:rPr>
              <a:t>Build a Farm 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422640-73C3-95FA-217E-36D1C5AE601E}"/>
              </a:ext>
            </a:extLst>
          </p:cNvPr>
          <p:cNvSpPr txBox="1"/>
          <p:nvPr/>
        </p:nvSpPr>
        <p:spPr>
          <a:xfrm>
            <a:off x="781685" y="3302037"/>
            <a:ext cx="4775452" cy="1446550"/>
          </a:xfrm>
          <a:prstGeom prst="rect">
            <a:avLst/>
          </a:prstGeom>
          <a:noFill/>
          <a:effectLst>
            <a:glow>
              <a:schemeClr val="bg1"/>
            </a:glow>
            <a:outerShdw blurRad="50800" dist="76200" dir="6360000" algn="t" rotWithShape="0">
              <a:prstClr val="black">
                <a:alpha val="66000"/>
              </a:prst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8800" dirty="0">
                <a:solidFill>
                  <a:srgbClr val="FFBA75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MALAWI</a:t>
            </a:r>
          </a:p>
        </p:txBody>
      </p:sp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9CB5DAC-E718-521B-2CFA-6A3936925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3745" y="-53920"/>
            <a:ext cx="1359988" cy="7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17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E38B6F-7149-87D6-0C14-F22ADBE475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9000"/>
          </a:blip>
          <a:srcRect t="7858" b="78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0AE94-818C-5DA5-C688-02237AB9E7E1}"/>
              </a:ext>
            </a:extLst>
          </p:cNvPr>
          <p:cNvSpPr/>
          <p:nvPr/>
        </p:nvSpPr>
        <p:spPr>
          <a:xfrm>
            <a:off x="2339975" y="202700"/>
            <a:ext cx="7512050" cy="1016000"/>
          </a:xfrm>
          <a:prstGeom prst="roundRect">
            <a:avLst>
              <a:gd name="adj" fmla="val 50000"/>
            </a:avLst>
          </a:prstGeom>
          <a:solidFill>
            <a:srgbClr val="FFD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A4339B-877F-4616-3C79-EB2F07190417}"/>
              </a:ext>
            </a:extLst>
          </p:cNvPr>
          <p:cNvSpPr txBox="1"/>
          <p:nvPr/>
        </p:nvSpPr>
        <p:spPr>
          <a:xfrm>
            <a:off x="2774949" y="-29282"/>
            <a:ext cx="6642101" cy="1323439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50800" dir="5400000" algn="ctr" rotWithShape="0">
              <a:schemeClr val="tx1">
                <a:alpha val="31000"/>
              </a:scheme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Farming In Malawi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4F716D-E4EF-A5F7-2A3D-39E67DA67F65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4" name="Picture 2" descr="Logo and Standards – The Salvation Army in Canada">
              <a:extLst>
                <a:ext uri="{FF2B5EF4-FFF2-40B4-BE49-F238E27FC236}">
                  <a16:creationId xmlns:a16="http://schemas.microsoft.com/office/drawing/2014/main" id="{1FAC352C-4481-3ADB-D0E5-A670EDE83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177D53-762B-DDA4-4782-CBDBD12E50C5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6" name="Picture 15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5E2AAD89-CD0B-769C-9F67-01096EF73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F843F133-AD4F-581B-C5EA-1F8D52E65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7E67B6E-CB86-D29C-AE3A-36FB95125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960" r="1960"/>
          <a:stretch/>
        </p:blipFill>
        <p:spPr>
          <a:xfrm>
            <a:off x="5613399" y="1475178"/>
            <a:ext cx="5930257" cy="4629150"/>
          </a:xfrm>
          <a:custGeom>
            <a:avLst/>
            <a:gdLst>
              <a:gd name="connsiteX0" fmla="*/ 0 w 5930257"/>
              <a:gd name="connsiteY0" fmla="*/ 0 h 4629150"/>
              <a:gd name="connsiteX1" fmla="*/ 718220 w 5930257"/>
              <a:gd name="connsiteY1" fmla="*/ 0 h 4629150"/>
              <a:gd name="connsiteX2" fmla="*/ 1199230 w 5930257"/>
              <a:gd name="connsiteY2" fmla="*/ 0 h 4629150"/>
              <a:gd name="connsiteX3" fmla="*/ 1976752 w 5930257"/>
              <a:gd name="connsiteY3" fmla="*/ 0 h 4629150"/>
              <a:gd name="connsiteX4" fmla="*/ 2576367 w 5930257"/>
              <a:gd name="connsiteY4" fmla="*/ 0 h 4629150"/>
              <a:gd name="connsiteX5" fmla="*/ 3057377 w 5930257"/>
              <a:gd name="connsiteY5" fmla="*/ 0 h 4629150"/>
              <a:gd name="connsiteX6" fmla="*/ 3716294 w 5930257"/>
              <a:gd name="connsiteY6" fmla="*/ 0 h 4629150"/>
              <a:gd name="connsiteX7" fmla="*/ 4256607 w 5930257"/>
              <a:gd name="connsiteY7" fmla="*/ 0 h 4629150"/>
              <a:gd name="connsiteX8" fmla="*/ 4856222 w 5930257"/>
              <a:gd name="connsiteY8" fmla="*/ 0 h 4629150"/>
              <a:gd name="connsiteX9" fmla="*/ 5930257 w 5930257"/>
              <a:gd name="connsiteY9" fmla="*/ 0 h 4629150"/>
              <a:gd name="connsiteX10" fmla="*/ 5930257 w 5930257"/>
              <a:gd name="connsiteY10" fmla="*/ 615016 h 4629150"/>
              <a:gd name="connsiteX11" fmla="*/ 5930257 w 5930257"/>
              <a:gd name="connsiteY11" fmla="*/ 1230031 h 4629150"/>
              <a:gd name="connsiteX12" fmla="*/ 5930257 w 5930257"/>
              <a:gd name="connsiteY12" fmla="*/ 1891338 h 4629150"/>
              <a:gd name="connsiteX13" fmla="*/ 5930257 w 5930257"/>
              <a:gd name="connsiteY13" fmla="*/ 2645229 h 4629150"/>
              <a:gd name="connsiteX14" fmla="*/ 5930257 w 5930257"/>
              <a:gd name="connsiteY14" fmla="*/ 3352827 h 4629150"/>
              <a:gd name="connsiteX15" fmla="*/ 5930257 w 5930257"/>
              <a:gd name="connsiteY15" fmla="*/ 3967843 h 4629150"/>
              <a:gd name="connsiteX16" fmla="*/ 5930257 w 5930257"/>
              <a:gd name="connsiteY16" fmla="*/ 4629150 h 4629150"/>
              <a:gd name="connsiteX17" fmla="*/ 5212037 w 5930257"/>
              <a:gd name="connsiteY17" fmla="*/ 4629150 h 4629150"/>
              <a:gd name="connsiteX18" fmla="*/ 4493817 w 5930257"/>
              <a:gd name="connsiteY18" fmla="*/ 4629150 h 4629150"/>
              <a:gd name="connsiteX19" fmla="*/ 3834900 w 5930257"/>
              <a:gd name="connsiteY19" fmla="*/ 4629150 h 4629150"/>
              <a:gd name="connsiteX20" fmla="*/ 3235285 w 5930257"/>
              <a:gd name="connsiteY20" fmla="*/ 4629150 h 4629150"/>
              <a:gd name="connsiteX21" fmla="*/ 2754275 w 5930257"/>
              <a:gd name="connsiteY21" fmla="*/ 4629150 h 4629150"/>
              <a:gd name="connsiteX22" fmla="*/ 2095357 w 5930257"/>
              <a:gd name="connsiteY22" fmla="*/ 4629150 h 4629150"/>
              <a:gd name="connsiteX23" fmla="*/ 1436440 w 5930257"/>
              <a:gd name="connsiteY23" fmla="*/ 4629150 h 4629150"/>
              <a:gd name="connsiteX24" fmla="*/ 718220 w 5930257"/>
              <a:gd name="connsiteY24" fmla="*/ 4629150 h 4629150"/>
              <a:gd name="connsiteX25" fmla="*/ 0 w 5930257"/>
              <a:gd name="connsiteY25" fmla="*/ 4629150 h 4629150"/>
              <a:gd name="connsiteX26" fmla="*/ 0 w 5930257"/>
              <a:gd name="connsiteY26" fmla="*/ 3921551 h 4629150"/>
              <a:gd name="connsiteX27" fmla="*/ 0 w 5930257"/>
              <a:gd name="connsiteY27" fmla="*/ 3167661 h 4629150"/>
              <a:gd name="connsiteX28" fmla="*/ 0 w 5930257"/>
              <a:gd name="connsiteY28" fmla="*/ 2552646 h 4629150"/>
              <a:gd name="connsiteX29" fmla="*/ 0 w 5930257"/>
              <a:gd name="connsiteY29" fmla="*/ 2030213 h 4629150"/>
              <a:gd name="connsiteX30" fmla="*/ 0 w 5930257"/>
              <a:gd name="connsiteY30" fmla="*/ 1322614 h 4629150"/>
              <a:gd name="connsiteX31" fmla="*/ 0 w 5930257"/>
              <a:gd name="connsiteY31" fmla="*/ 568724 h 4629150"/>
              <a:gd name="connsiteX32" fmla="*/ 0 w 5930257"/>
              <a:gd name="connsiteY32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30257" h="4629150" fill="none" extrusionOk="0">
                <a:moveTo>
                  <a:pt x="0" y="0"/>
                </a:moveTo>
                <a:cubicBezTo>
                  <a:pt x="253126" y="18975"/>
                  <a:pt x="533221" y="-7579"/>
                  <a:pt x="718220" y="0"/>
                </a:cubicBezTo>
                <a:cubicBezTo>
                  <a:pt x="903219" y="7579"/>
                  <a:pt x="988444" y="15217"/>
                  <a:pt x="1199230" y="0"/>
                </a:cubicBezTo>
                <a:cubicBezTo>
                  <a:pt x="1410016" y="-15217"/>
                  <a:pt x="1649456" y="24131"/>
                  <a:pt x="1976752" y="0"/>
                </a:cubicBezTo>
                <a:cubicBezTo>
                  <a:pt x="2304048" y="-24131"/>
                  <a:pt x="2409750" y="-11519"/>
                  <a:pt x="2576367" y="0"/>
                </a:cubicBezTo>
                <a:cubicBezTo>
                  <a:pt x="2742985" y="11519"/>
                  <a:pt x="2882070" y="16148"/>
                  <a:pt x="3057377" y="0"/>
                </a:cubicBezTo>
                <a:cubicBezTo>
                  <a:pt x="3232684" y="-16148"/>
                  <a:pt x="3508982" y="-17788"/>
                  <a:pt x="3716294" y="0"/>
                </a:cubicBezTo>
                <a:cubicBezTo>
                  <a:pt x="3923606" y="17788"/>
                  <a:pt x="4114925" y="-25459"/>
                  <a:pt x="4256607" y="0"/>
                </a:cubicBezTo>
                <a:cubicBezTo>
                  <a:pt x="4398289" y="25459"/>
                  <a:pt x="4591230" y="26436"/>
                  <a:pt x="4856222" y="0"/>
                </a:cubicBezTo>
                <a:cubicBezTo>
                  <a:pt x="5121215" y="-26436"/>
                  <a:pt x="5654976" y="-44796"/>
                  <a:pt x="5930257" y="0"/>
                </a:cubicBezTo>
                <a:cubicBezTo>
                  <a:pt x="5941616" y="125697"/>
                  <a:pt x="5906511" y="455615"/>
                  <a:pt x="5930257" y="615016"/>
                </a:cubicBezTo>
                <a:cubicBezTo>
                  <a:pt x="5954003" y="774417"/>
                  <a:pt x="5905677" y="1044013"/>
                  <a:pt x="5930257" y="1230031"/>
                </a:cubicBezTo>
                <a:cubicBezTo>
                  <a:pt x="5954837" y="1416049"/>
                  <a:pt x="5953414" y="1709706"/>
                  <a:pt x="5930257" y="1891338"/>
                </a:cubicBezTo>
                <a:cubicBezTo>
                  <a:pt x="5907100" y="2072970"/>
                  <a:pt x="5928995" y="2283086"/>
                  <a:pt x="5930257" y="2645229"/>
                </a:cubicBezTo>
                <a:cubicBezTo>
                  <a:pt x="5931519" y="3007372"/>
                  <a:pt x="5934973" y="3172170"/>
                  <a:pt x="5930257" y="3352827"/>
                </a:cubicBezTo>
                <a:cubicBezTo>
                  <a:pt x="5925541" y="3533484"/>
                  <a:pt x="5934444" y="3745979"/>
                  <a:pt x="5930257" y="3967843"/>
                </a:cubicBezTo>
                <a:cubicBezTo>
                  <a:pt x="5926070" y="4189707"/>
                  <a:pt x="5898199" y="4496030"/>
                  <a:pt x="5930257" y="4629150"/>
                </a:cubicBezTo>
                <a:cubicBezTo>
                  <a:pt x="5581591" y="4593851"/>
                  <a:pt x="5462622" y="4605189"/>
                  <a:pt x="5212037" y="4629150"/>
                </a:cubicBezTo>
                <a:cubicBezTo>
                  <a:pt x="4961452" y="4653111"/>
                  <a:pt x="4730838" y="4622523"/>
                  <a:pt x="4493817" y="4629150"/>
                </a:cubicBezTo>
                <a:cubicBezTo>
                  <a:pt x="4256796" y="4635777"/>
                  <a:pt x="4043999" y="4643920"/>
                  <a:pt x="3834900" y="4629150"/>
                </a:cubicBezTo>
                <a:cubicBezTo>
                  <a:pt x="3625801" y="4614380"/>
                  <a:pt x="3519122" y="4656293"/>
                  <a:pt x="3235285" y="4629150"/>
                </a:cubicBezTo>
                <a:cubicBezTo>
                  <a:pt x="2951448" y="4602007"/>
                  <a:pt x="2910803" y="4606000"/>
                  <a:pt x="2754275" y="4629150"/>
                </a:cubicBezTo>
                <a:cubicBezTo>
                  <a:pt x="2597747" y="4652301"/>
                  <a:pt x="2379183" y="4610923"/>
                  <a:pt x="2095357" y="4629150"/>
                </a:cubicBezTo>
                <a:cubicBezTo>
                  <a:pt x="1811531" y="4647377"/>
                  <a:pt x="1584380" y="4614133"/>
                  <a:pt x="1436440" y="4629150"/>
                </a:cubicBezTo>
                <a:cubicBezTo>
                  <a:pt x="1288500" y="4644167"/>
                  <a:pt x="903992" y="4603036"/>
                  <a:pt x="718220" y="4629150"/>
                </a:cubicBezTo>
                <a:cubicBezTo>
                  <a:pt x="532448" y="4655264"/>
                  <a:pt x="183497" y="4644582"/>
                  <a:pt x="0" y="4629150"/>
                </a:cubicBezTo>
                <a:cubicBezTo>
                  <a:pt x="-15598" y="4316772"/>
                  <a:pt x="-29442" y="4175408"/>
                  <a:pt x="0" y="3921551"/>
                </a:cubicBezTo>
                <a:cubicBezTo>
                  <a:pt x="29442" y="3667694"/>
                  <a:pt x="-19389" y="3537162"/>
                  <a:pt x="0" y="3167661"/>
                </a:cubicBezTo>
                <a:cubicBezTo>
                  <a:pt x="19389" y="2798160"/>
                  <a:pt x="24043" y="2798076"/>
                  <a:pt x="0" y="2552646"/>
                </a:cubicBezTo>
                <a:cubicBezTo>
                  <a:pt x="-24043" y="2307217"/>
                  <a:pt x="-17912" y="2179148"/>
                  <a:pt x="0" y="2030213"/>
                </a:cubicBezTo>
                <a:cubicBezTo>
                  <a:pt x="17912" y="1881278"/>
                  <a:pt x="1929" y="1624372"/>
                  <a:pt x="0" y="1322614"/>
                </a:cubicBezTo>
                <a:cubicBezTo>
                  <a:pt x="-1929" y="1020856"/>
                  <a:pt x="-844" y="880843"/>
                  <a:pt x="0" y="568724"/>
                </a:cubicBezTo>
                <a:cubicBezTo>
                  <a:pt x="844" y="256605"/>
                  <a:pt x="1866" y="179769"/>
                  <a:pt x="0" y="0"/>
                </a:cubicBezTo>
                <a:close/>
              </a:path>
              <a:path w="5930257" h="4629150" stroke="0" extrusionOk="0">
                <a:moveTo>
                  <a:pt x="0" y="0"/>
                </a:moveTo>
                <a:cubicBezTo>
                  <a:pt x="196285" y="5119"/>
                  <a:pt x="303482" y="-1036"/>
                  <a:pt x="481010" y="0"/>
                </a:cubicBezTo>
                <a:cubicBezTo>
                  <a:pt x="658538" y="1036"/>
                  <a:pt x="1027202" y="7989"/>
                  <a:pt x="1199230" y="0"/>
                </a:cubicBezTo>
                <a:cubicBezTo>
                  <a:pt x="1371258" y="-7989"/>
                  <a:pt x="1734588" y="20868"/>
                  <a:pt x="1917450" y="0"/>
                </a:cubicBezTo>
                <a:cubicBezTo>
                  <a:pt x="2100312" y="-20868"/>
                  <a:pt x="2161847" y="44"/>
                  <a:pt x="2398459" y="0"/>
                </a:cubicBezTo>
                <a:cubicBezTo>
                  <a:pt x="2635071" y="-44"/>
                  <a:pt x="2801493" y="-31386"/>
                  <a:pt x="3175982" y="0"/>
                </a:cubicBezTo>
                <a:cubicBezTo>
                  <a:pt x="3550471" y="31386"/>
                  <a:pt x="3511369" y="10081"/>
                  <a:pt x="3656992" y="0"/>
                </a:cubicBezTo>
                <a:cubicBezTo>
                  <a:pt x="3802615" y="-10081"/>
                  <a:pt x="4117487" y="-20124"/>
                  <a:pt x="4434514" y="0"/>
                </a:cubicBezTo>
                <a:cubicBezTo>
                  <a:pt x="4751541" y="20124"/>
                  <a:pt x="4845491" y="23705"/>
                  <a:pt x="4974827" y="0"/>
                </a:cubicBezTo>
                <a:cubicBezTo>
                  <a:pt x="5104163" y="-23705"/>
                  <a:pt x="5696359" y="-35017"/>
                  <a:pt x="5930257" y="0"/>
                </a:cubicBezTo>
                <a:cubicBezTo>
                  <a:pt x="5929178" y="213307"/>
                  <a:pt x="5953694" y="380092"/>
                  <a:pt x="5930257" y="568724"/>
                </a:cubicBezTo>
                <a:cubicBezTo>
                  <a:pt x="5906820" y="757356"/>
                  <a:pt x="5913600" y="1095040"/>
                  <a:pt x="5930257" y="1322614"/>
                </a:cubicBezTo>
                <a:cubicBezTo>
                  <a:pt x="5946915" y="1550188"/>
                  <a:pt x="5926003" y="1833960"/>
                  <a:pt x="5930257" y="2076504"/>
                </a:cubicBezTo>
                <a:cubicBezTo>
                  <a:pt x="5934512" y="2319048"/>
                  <a:pt x="5929474" y="2410831"/>
                  <a:pt x="5930257" y="2598937"/>
                </a:cubicBezTo>
                <a:cubicBezTo>
                  <a:pt x="5931040" y="2787043"/>
                  <a:pt x="5941072" y="3158784"/>
                  <a:pt x="5930257" y="3306536"/>
                </a:cubicBezTo>
                <a:cubicBezTo>
                  <a:pt x="5919442" y="3454288"/>
                  <a:pt x="5905451" y="3692834"/>
                  <a:pt x="5930257" y="4060426"/>
                </a:cubicBezTo>
                <a:cubicBezTo>
                  <a:pt x="5955064" y="4428018"/>
                  <a:pt x="5914094" y="4501869"/>
                  <a:pt x="5930257" y="4629150"/>
                </a:cubicBezTo>
                <a:cubicBezTo>
                  <a:pt x="5710807" y="4613540"/>
                  <a:pt x="5600675" y="4599858"/>
                  <a:pt x="5330642" y="4629150"/>
                </a:cubicBezTo>
                <a:cubicBezTo>
                  <a:pt x="5060610" y="4658442"/>
                  <a:pt x="4723154" y="4625483"/>
                  <a:pt x="4553120" y="4629150"/>
                </a:cubicBezTo>
                <a:cubicBezTo>
                  <a:pt x="4383086" y="4632817"/>
                  <a:pt x="4191212" y="4611097"/>
                  <a:pt x="4012807" y="4629150"/>
                </a:cubicBezTo>
                <a:cubicBezTo>
                  <a:pt x="3834402" y="4647203"/>
                  <a:pt x="3567875" y="4649837"/>
                  <a:pt x="3235285" y="4629150"/>
                </a:cubicBezTo>
                <a:cubicBezTo>
                  <a:pt x="2902695" y="4608463"/>
                  <a:pt x="2643659" y="4601177"/>
                  <a:pt x="2457762" y="4629150"/>
                </a:cubicBezTo>
                <a:cubicBezTo>
                  <a:pt x="2271865" y="4657123"/>
                  <a:pt x="2161998" y="4624103"/>
                  <a:pt x="1976752" y="4629150"/>
                </a:cubicBezTo>
                <a:cubicBezTo>
                  <a:pt x="1791506" y="4634198"/>
                  <a:pt x="1547797" y="4599761"/>
                  <a:pt x="1199230" y="4629150"/>
                </a:cubicBezTo>
                <a:cubicBezTo>
                  <a:pt x="850663" y="4658539"/>
                  <a:pt x="916681" y="4624930"/>
                  <a:pt x="658917" y="4629150"/>
                </a:cubicBezTo>
                <a:cubicBezTo>
                  <a:pt x="401153" y="4633370"/>
                  <a:pt x="186642" y="4636211"/>
                  <a:pt x="0" y="4629150"/>
                </a:cubicBezTo>
                <a:cubicBezTo>
                  <a:pt x="-11252" y="4503828"/>
                  <a:pt x="27322" y="4290883"/>
                  <a:pt x="0" y="4014134"/>
                </a:cubicBezTo>
                <a:cubicBezTo>
                  <a:pt x="-27322" y="3737385"/>
                  <a:pt x="-27212" y="3634315"/>
                  <a:pt x="0" y="3352827"/>
                </a:cubicBezTo>
                <a:cubicBezTo>
                  <a:pt x="27212" y="3071339"/>
                  <a:pt x="30850" y="2897210"/>
                  <a:pt x="0" y="2645229"/>
                </a:cubicBezTo>
                <a:cubicBezTo>
                  <a:pt x="-30850" y="2393248"/>
                  <a:pt x="30468" y="2067716"/>
                  <a:pt x="0" y="1891338"/>
                </a:cubicBezTo>
                <a:cubicBezTo>
                  <a:pt x="-30468" y="1714960"/>
                  <a:pt x="-24989" y="1481292"/>
                  <a:pt x="0" y="1137448"/>
                </a:cubicBezTo>
                <a:cubicBezTo>
                  <a:pt x="24989" y="793604"/>
                  <a:pt x="-11571" y="389932"/>
                  <a:pt x="0" y="0"/>
                </a:cubicBezTo>
                <a:close/>
              </a:path>
            </a:pathLst>
          </a:custGeom>
          <a:ln w="76200">
            <a:solidFill>
              <a:srgbClr val="FFEA81"/>
            </a:solidFill>
            <a:extLst>
              <a:ext uri="{C807C97D-BFC1-408E-A445-0C87EB9F89A2}">
                <ask:lineSketchStyleProps xmlns:ask="http://schemas.microsoft.com/office/drawing/2018/sketchyshapes" sd="27869708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3F42F6-487B-A45C-EB9B-D1F0E257C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3272" r="13272"/>
          <a:stretch/>
        </p:blipFill>
        <p:spPr>
          <a:xfrm>
            <a:off x="648342" y="1475178"/>
            <a:ext cx="4533900" cy="4629150"/>
          </a:xfrm>
          <a:custGeom>
            <a:avLst/>
            <a:gdLst>
              <a:gd name="connsiteX0" fmla="*/ 0 w 4533900"/>
              <a:gd name="connsiteY0" fmla="*/ 0 h 4629150"/>
              <a:gd name="connsiteX1" fmla="*/ 693039 w 4533900"/>
              <a:gd name="connsiteY1" fmla="*/ 0 h 4629150"/>
              <a:gd name="connsiteX2" fmla="*/ 1386078 w 4533900"/>
              <a:gd name="connsiteY2" fmla="*/ 0 h 4629150"/>
              <a:gd name="connsiteX3" fmla="*/ 1897761 w 4533900"/>
              <a:gd name="connsiteY3" fmla="*/ 0 h 4629150"/>
              <a:gd name="connsiteX4" fmla="*/ 2636139 w 4533900"/>
              <a:gd name="connsiteY4" fmla="*/ 0 h 4629150"/>
              <a:gd name="connsiteX5" fmla="*/ 3374517 w 4533900"/>
              <a:gd name="connsiteY5" fmla="*/ 0 h 4629150"/>
              <a:gd name="connsiteX6" fmla="*/ 4533900 w 4533900"/>
              <a:gd name="connsiteY6" fmla="*/ 0 h 4629150"/>
              <a:gd name="connsiteX7" fmla="*/ 4533900 w 4533900"/>
              <a:gd name="connsiteY7" fmla="*/ 522433 h 4629150"/>
              <a:gd name="connsiteX8" fmla="*/ 4533900 w 4533900"/>
              <a:gd name="connsiteY8" fmla="*/ 1137448 h 4629150"/>
              <a:gd name="connsiteX9" fmla="*/ 4533900 w 4533900"/>
              <a:gd name="connsiteY9" fmla="*/ 1752464 h 4629150"/>
              <a:gd name="connsiteX10" fmla="*/ 4533900 w 4533900"/>
              <a:gd name="connsiteY10" fmla="*/ 2506354 h 4629150"/>
              <a:gd name="connsiteX11" fmla="*/ 4533900 w 4533900"/>
              <a:gd name="connsiteY11" fmla="*/ 3028787 h 4629150"/>
              <a:gd name="connsiteX12" fmla="*/ 4533900 w 4533900"/>
              <a:gd name="connsiteY12" fmla="*/ 3690094 h 4629150"/>
              <a:gd name="connsiteX13" fmla="*/ 4533900 w 4533900"/>
              <a:gd name="connsiteY13" fmla="*/ 4629150 h 4629150"/>
              <a:gd name="connsiteX14" fmla="*/ 3840861 w 4533900"/>
              <a:gd name="connsiteY14" fmla="*/ 4629150 h 4629150"/>
              <a:gd name="connsiteX15" fmla="*/ 3147822 w 4533900"/>
              <a:gd name="connsiteY15" fmla="*/ 4629150 h 4629150"/>
              <a:gd name="connsiteX16" fmla="*/ 2545461 w 4533900"/>
              <a:gd name="connsiteY16" fmla="*/ 4629150 h 4629150"/>
              <a:gd name="connsiteX17" fmla="*/ 1897761 w 4533900"/>
              <a:gd name="connsiteY17" fmla="*/ 4629150 h 4629150"/>
              <a:gd name="connsiteX18" fmla="*/ 1159383 w 4533900"/>
              <a:gd name="connsiteY18" fmla="*/ 4629150 h 4629150"/>
              <a:gd name="connsiteX19" fmla="*/ 557022 w 4533900"/>
              <a:gd name="connsiteY19" fmla="*/ 4629150 h 4629150"/>
              <a:gd name="connsiteX20" fmla="*/ 0 w 4533900"/>
              <a:gd name="connsiteY20" fmla="*/ 4629150 h 4629150"/>
              <a:gd name="connsiteX21" fmla="*/ 0 w 4533900"/>
              <a:gd name="connsiteY21" fmla="*/ 4060426 h 4629150"/>
              <a:gd name="connsiteX22" fmla="*/ 0 w 4533900"/>
              <a:gd name="connsiteY22" fmla="*/ 3537993 h 4629150"/>
              <a:gd name="connsiteX23" fmla="*/ 0 w 4533900"/>
              <a:gd name="connsiteY23" fmla="*/ 2830395 h 4629150"/>
              <a:gd name="connsiteX24" fmla="*/ 0 w 4533900"/>
              <a:gd name="connsiteY24" fmla="*/ 2169087 h 4629150"/>
              <a:gd name="connsiteX25" fmla="*/ 0 w 4533900"/>
              <a:gd name="connsiteY25" fmla="*/ 1600363 h 4629150"/>
              <a:gd name="connsiteX26" fmla="*/ 0 w 4533900"/>
              <a:gd name="connsiteY26" fmla="*/ 892765 h 4629150"/>
              <a:gd name="connsiteX27" fmla="*/ 0 w 4533900"/>
              <a:gd name="connsiteY27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33900" h="4629150" fill="none" extrusionOk="0">
                <a:moveTo>
                  <a:pt x="0" y="0"/>
                </a:moveTo>
                <a:cubicBezTo>
                  <a:pt x="312755" y="-34253"/>
                  <a:pt x="400362" y="-3499"/>
                  <a:pt x="693039" y="0"/>
                </a:cubicBezTo>
                <a:cubicBezTo>
                  <a:pt x="985716" y="3499"/>
                  <a:pt x="1082758" y="-23916"/>
                  <a:pt x="1386078" y="0"/>
                </a:cubicBezTo>
                <a:cubicBezTo>
                  <a:pt x="1689398" y="23916"/>
                  <a:pt x="1710398" y="-20136"/>
                  <a:pt x="1897761" y="0"/>
                </a:cubicBezTo>
                <a:cubicBezTo>
                  <a:pt x="2085124" y="20136"/>
                  <a:pt x="2307822" y="-31032"/>
                  <a:pt x="2636139" y="0"/>
                </a:cubicBezTo>
                <a:cubicBezTo>
                  <a:pt x="2964456" y="31032"/>
                  <a:pt x="3011739" y="-17938"/>
                  <a:pt x="3374517" y="0"/>
                </a:cubicBezTo>
                <a:cubicBezTo>
                  <a:pt x="3737295" y="17938"/>
                  <a:pt x="4239676" y="-35308"/>
                  <a:pt x="4533900" y="0"/>
                </a:cubicBezTo>
                <a:cubicBezTo>
                  <a:pt x="4528755" y="133594"/>
                  <a:pt x="4538977" y="333412"/>
                  <a:pt x="4533900" y="522433"/>
                </a:cubicBezTo>
                <a:cubicBezTo>
                  <a:pt x="4528823" y="711454"/>
                  <a:pt x="4505226" y="937641"/>
                  <a:pt x="4533900" y="1137448"/>
                </a:cubicBezTo>
                <a:cubicBezTo>
                  <a:pt x="4562574" y="1337256"/>
                  <a:pt x="4552646" y="1470742"/>
                  <a:pt x="4533900" y="1752464"/>
                </a:cubicBezTo>
                <a:cubicBezTo>
                  <a:pt x="4515154" y="2034186"/>
                  <a:pt x="4537712" y="2161472"/>
                  <a:pt x="4533900" y="2506354"/>
                </a:cubicBezTo>
                <a:cubicBezTo>
                  <a:pt x="4530089" y="2851236"/>
                  <a:pt x="4534707" y="2800123"/>
                  <a:pt x="4533900" y="3028787"/>
                </a:cubicBezTo>
                <a:cubicBezTo>
                  <a:pt x="4533093" y="3257451"/>
                  <a:pt x="4512711" y="3398556"/>
                  <a:pt x="4533900" y="3690094"/>
                </a:cubicBezTo>
                <a:cubicBezTo>
                  <a:pt x="4555089" y="3981632"/>
                  <a:pt x="4510274" y="4307203"/>
                  <a:pt x="4533900" y="4629150"/>
                </a:cubicBezTo>
                <a:cubicBezTo>
                  <a:pt x="4221820" y="4626805"/>
                  <a:pt x="3992308" y="4639821"/>
                  <a:pt x="3840861" y="4629150"/>
                </a:cubicBezTo>
                <a:cubicBezTo>
                  <a:pt x="3689414" y="4618479"/>
                  <a:pt x="3388552" y="4636196"/>
                  <a:pt x="3147822" y="4629150"/>
                </a:cubicBezTo>
                <a:cubicBezTo>
                  <a:pt x="2907092" y="4622104"/>
                  <a:pt x="2719609" y="4649069"/>
                  <a:pt x="2545461" y="4629150"/>
                </a:cubicBezTo>
                <a:cubicBezTo>
                  <a:pt x="2371313" y="4609231"/>
                  <a:pt x="2073783" y="4641314"/>
                  <a:pt x="1897761" y="4629150"/>
                </a:cubicBezTo>
                <a:cubicBezTo>
                  <a:pt x="1721739" y="4616986"/>
                  <a:pt x="1337810" y="4612814"/>
                  <a:pt x="1159383" y="4629150"/>
                </a:cubicBezTo>
                <a:cubicBezTo>
                  <a:pt x="980956" y="4645486"/>
                  <a:pt x="712093" y="4625520"/>
                  <a:pt x="557022" y="4629150"/>
                </a:cubicBezTo>
                <a:cubicBezTo>
                  <a:pt x="401951" y="4632780"/>
                  <a:pt x="147888" y="4613114"/>
                  <a:pt x="0" y="4629150"/>
                </a:cubicBezTo>
                <a:cubicBezTo>
                  <a:pt x="14526" y="4503321"/>
                  <a:pt x="-20256" y="4251298"/>
                  <a:pt x="0" y="4060426"/>
                </a:cubicBezTo>
                <a:cubicBezTo>
                  <a:pt x="20256" y="3869554"/>
                  <a:pt x="25756" y="3699490"/>
                  <a:pt x="0" y="3537993"/>
                </a:cubicBezTo>
                <a:cubicBezTo>
                  <a:pt x="-25756" y="3376496"/>
                  <a:pt x="18502" y="3072302"/>
                  <a:pt x="0" y="2830395"/>
                </a:cubicBezTo>
                <a:cubicBezTo>
                  <a:pt x="-18502" y="2588488"/>
                  <a:pt x="16976" y="2387026"/>
                  <a:pt x="0" y="2169087"/>
                </a:cubicBezTo>
                <a:cubicBezTo>
                  <a:pt x="-16976" y="1951148"/>
                  <a:pt x="-11762" y="1817332"/>
                  <a:pt x="0" y="1600363"/>
                </a:cubicBezTo>
                <a:cubicBezTo>
                  <a:pt x="11762" y="1383394"/>
                  <a:pt x="5165" y="1222008"/>
                  <a:pt x="0" y="892765"/>
                </a:cubicBezTo>
                <a:cubicBezTo>
                  <a:pt x="-5165" y="563522"/>
                  <a:pt x="18940" y="431695"/>
                  <a:pt x="0" y="0"/>
                </a:cubicBezTo>
                <a:close/>
              </a:path>
              <a:path w="4533900" h="4629150" stroke="0" extrusionOk="0">
                <a:moveTo>
                  <a:pt x="0" y="0"/>
                </a:moveTo>
                <a:cubicBezTo>
                  <a:pt x="193668" y="-17940"/>
                  <a:pt x="358796" y="-8751"/>
                  <a:pt x="557022" y="0"/>
                </a:cubicBezTo>
                <a:cubicBezTo>
                  <a:pt x="755248" y="8751"/>
                  <a:pt x="917281" y="25721"/>
                  <a:pt x="1250061" y="0"/>
                </a:cubicBezTo>
                <a:cubicBezTo>
                  <a:pt x="1582841" y="-25721"/>
                  <a:pt x="1572465" y="-5174"/>
                  <a:pt x="1852422" y="0"/>
                </a:cubicBezTo>
                <a:cubicBezTo>
                  <a:pt x="2132379" y="5174"/>
                  <a:pt x="2326794" y="-27985"/>
                  <a:pt x="2590800" y="0"/>
                </a:cubicBezTo>
                <a:cubicBezTo>
                  <a:pt x="2854806" y="27985"/>
                  <a:pt x="2896209" y="12743"/>
                  <a:pt x="3102483" y="0"/>
                </a:cubicBezTo>
                <a:cubicBezTo>
                  <a:pt x="3308757" y="-12743"/>
                  <a:pt x="3431822" y="21332"/>
                  <a:pt x="3750183" y="0"/>
                </a:cubicBezTo>
                <a:cubicBezTo>
                  <a:pt x="4068544" y="-21332"/>
                  <a:pt x="4189635" y="-33661"/>
                  <a:pt x="4533900" y="0"/>
                </a:cubicBezTo>
                <a:cubicBezTo>
                  <a:pt x="4529135" y="182897"/>
                  <a:pt x="4539513" y="439915"/>
                  <a:pt x="4533900" y="568724"/>
                </a:cubicBezTo>
                <a:cubicBezTo>
                  <a:pt x="4528287" y="697533"/>
                  <a:pt x="4558599" y="887665"/>
                  <a:pt x="4533900" y="1183740"/>
                </a:cubicBezTo>
                <a:cubicBezTo>
                  <a:pt x="4509201" y="1479815"/>
                  <a:pt x="4513823" y="1596312"/>
                  <a:pt x="4533900" y="1706172"/>
                </a:cubicBezTo>
                <a:cubicBezTo>
                  <a:pt x="4553977" y="1816032"/>
                  <a:pt x="4503964" y="2106811"/>
                  <a:pt x="4533900" y="2460063"/>
                </a:cubicBezTo>
                <a:cubicBezTo>
                  <a:pt x="4563836" y="2813315"/>
                  <a:pt x="4506760" y="2956262"/>
                  <a:pt x="4533900" y="3213953"/>
                </a:cubicBezTo>
                <a:cubicBezTo>
                  <a:pt x="4561041" y="3471644"/>
                  <a:pt x="4550815" y="3640078"/>
                  <a:pt x="4533900" y="3967843"/>
                </a:cubicBezTo>
                <a:cubicBezTo>
                  <a:pt x="4516986" y="4295608"/>
                  <a:pt x="4561867" y="4435610"/>
                  <a:pt x="4533900" y="4629150"/>
                </a:cubicBezTo>
                <a:cubicBezTo>
                  <a:pt x="4298410" y="4640664"/>
                  <a:pt x="4169241" y="4630863"/>
                  <a:pt x="3976878" y="4629150"/>
                </a:cubicBezTo>
                <a:cubicBezTo>
                  <a:pt x="3784515" y="4627437"/>
                  <a:pt x="3709921" y="4605846"/>
                  <a:pt x="3465195" y="4629150"/>
                </a:cubicBezTo>
                <a:cubicBezTo>
                  <a:pt x="3220469" y="4652454"/>
                  <a:pt x="3133972" y="4652110"/>
                  <a:pt x="2953512" y="4629150"/>
                </a:cubicBezTo>
                <a:cubicBezTo>
                  <a:pt x="2773052" y="4606190"/>
                  <a:pt x="2650621" y="4616032"/>
                  <a:pt x="2396490" y="4629150"/>
                </a:cubicBezTo>
                <a:cubicBezTo>
                  <a:pt x="2142359" y="4642268"/>
                  <a:pt x="1976184" y="4659156"/>
                  <a:pt x="1658112" y="4629150"/>
                </a:cubicBezTo>
                <a:cubicBezTo>
                  <a:pt x="1340040" y="4599144"/>
                  <a:pt x="1090715" y="4618331"/>
                  <a:pt x="919734" y="4629150"/>
                </a:cubicBezTo>
                <a:cubicBezTo>
                  <a:pt x="748753" y="4639969"/>
                  <a:pt x="284440" y="4655697"/>
                  <a:pt x="0" y="4629150"/>
                </a:cubicBezTo>
                <a:cubicBezTo>
                  <a:pt x="20542" y="4494046"/>
                  <a:pt x="23078" y="4153777"/>
                  <a:pt x="0" y="3967843"/>
                </a:cubicBezTo>
                <a:cubicBezTo>
                  <a:pt x="-23078" y="3781909"/>
                  <a:pt x="-25727" y="3568241"/>
                  <a:pt x="0" y="3445410"/>
                </a:cubicBezTo>
                <a:cubicBezTo>
                  <a:pt x="25727" y="3322579"/>
                  <a:pt x="-13738" y="2994646"/>
                  <a:pt x="0" y="2737812"/>
                </a:cubicBezTo>
                <a:cubicBezTo>
                  <a:pt x="13738" y="2480978"/>
                  <a:pt x="-7086" y="2295249"/>
                  <a:pt x="0" y="2169087"/>
                </a:cubicBezTo>
                <a:cubicBezTo>
                  <a:pt x="7086" y="2042926"/>
                  <a:pt x="-14092" y="1748227"/>
                  <a:pt x="0" y="1461489"/>
                </a:cubicBezTo>
                <a:cubicBezTo>
                  <a:pt x="14092" y="1174751"/>
                  <a:pt x="21510" y="1069938"/>
                  <a:pt x="0" y="939056"/>
                </a:cubicBezTo>
                <a:cubicBezTo>
                  <a:pt x="-21510" y="808174"/>
                  <a:pt x="1307" y="275448"/>
                  <a:pt x="0" y="0"/>
                </a:cubicBezTo>
                <a:close/>
              </a:path>
            </a:pathLst>
          </a:custGeom>
          <a:ln w="76200">
            <a:solidFill>
              <a:srgbClr val="FFEA81"/>
            </a:solidFill>
            <a:extLst>
              <a:ext uri="{C807C97D-BFC1-408E-A445-0C87EB9F89A2}">
                <ask:lineSketchStyleProps xmlns:ask="http://schemas.microsoft.com/office/drawing/2018/sketchyshapes" sd="16409071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1110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5A90D1-A929-5010-36FC-1900DE09E6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4000"/>
          </a:blip>
          <a:srcRect l="10210" t="25978" r="11059" b="16109"/>
          <a:stretch/>
        </p:blipFill>
        <p:spPr>
          <a:xfrm>
            <a:off x="-1" y="-29282"/>
            <a:ext cx="12363451" cy="682086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EFEFF6-A620-A2B1-AA38-5AAA0C6058FB}"/>
              </a:ext>
            </a:extLst>
          </p:cNvPr>
          <p:cNvSpPr/>
          <p:nvPr/>
        </p:nvSpPr>
        <p:spPr>
          <a:xfrm>
            <a:off x="2339975" y="202700"/>
            <a:ext cx="7512050" cy="1016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DF52D1-78A9-D7F1-3D23-998026F323EE}"/>
              </a:ext>
            </a:extLst>
          </p:cNvPr>
          <p:cNvSpPr txBox="1"/>
          <p:nvPr/>
        </p:nvSpPr>
        <p:spPr>
          <a:xfrm>
            <a:off x="2774949" y="-29282"/>
            <a:ext cx="6642101" cy="1323439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50800" dir="5400000" algn="ctr" rotWithShape="0">
              <a:schemeClr val="tx1">
                <a:alpha val="31000"/>
              </a:scheme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Items List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3FB517-3027-EAE5-2F9E-5B09EE47E397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7" name="Picture 2" descr="Logo and Standards – The Salvation Army in Canada">
              <a:extLst>
                <a:ext uri="{FF2B5EF4-FFF2-40B4-BE49-F238E27FC236}">
                  <a16:creationId xmlns:a16="http://schemas.microsoft.com/office/drawing/2014/main" id="{31CFC089-4901-2C11-89C3-7E6DB63B0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51E59F0-D81D-B864-B943-21568E023988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9" name="Picture 18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7AC0C7EF-0FD4-00B0-D9CA-33CC27E39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E0A245AA-3C70-12EA-7C65-D3B1A9899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69312B-048E-9C03-81DD-1278BB7B1AB8}"/>
              </a:ext>
            </a:extLst>
          </p:cNvPr>
          <p:cNvGrpSpPr/>
          <p:nvPr/>
        </p:nvGrpSpPr>
        <p:grpSpPr>
          <a:xfrm>
            <a:off x="962024" y="1983178"/>
            <a:ext cx="10420350" cy="1719254"/>
            <a:chOff x="1089024" y="1765848"/>
            <a:chExt cx="10420350" cy="1719254"/>
          </a:xfrm>
          <a:solidFill>
            <a:srgbClr val="FFEA81"/>
          </a:solidFill>
          <a:effectLst>
            <a:outerShdw blurRad="50800" dist="38100" dir="5400000" algn="t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84A30B-05A3-70B6-BD19-BC3FD2A3D5AC}"/>
                </a:ext>
              </a:extLst>
            </p:cNvPr>
            <p:cNvSpPr/>
            <p:nvPr/>
          </p:nvSpPr>
          <p:spPr>
            <a:xfrm>
              <a:off x="1089024" y="1765848"/>
              <a:ext cx="3371850" cy="1719254"/>
            </a:xfrm>
            <a:prstGeom prst="rect">
              <a:avLst/>
            </a:prstGeom>
            <a:solidFill>
              <a:srgbClr val="E890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46689DD-6D2F-906A-45E5-6553A4C59EE5}"/>
                </a:ext>
              </a:extLst>
            </p:cNvPr>
            <p:cNvSpPr/>
            <p:nvPr/>
          </p:nvSpPr>
          <p:spPr>
            <a:xfrm>
              <a:off x="4613274" y="1765848"/>
              <a:ext cx="3371850" cy="171925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EFC6605-CF84-C8E1-3B42-E8E6B3DEA595}"/>
                </a:ext>
              </a:extLst>
            </p:cNvPr>
            <p:cNvSpPr/>
            <p:nvPr/>
          </p:nvSpPr>
          <p:spPr>
            <a:xfrm>
              <a:off x="8137524" y="1765848"/>
              <a:ext cx="3371850" cy="1719254"/>
            </a:xfrm>
            <a:prstGeom prst="rect">
              <a:avLst/>
            </a:prstGeom>
            <a:solidFill>
              <a:srgbClr val="DB4D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4D01D1-A233-0FB0-7581-119987226007}"/>
              </a:ext>
            </a:extLst>
          </p:cNvPr>
          <p:cNvGrpSpPr/>
          <p:nvPr/>
        </p:nvGrpSpPr>
        <p:grpSpPr>
          <a:xfrm>
            <a:off x="2724149" y="3846706"/>
            <a:ext cx="6896100" cy="1719254"/>
            <a:chOff x="2774949" y="3476976"/>
            <a:chExt cx="6896100" cy="1719254"/>
          </a:xfrm>
          <a:solidFill>
            <a:srgbClr val="FFEA81"/>
          </a:solidFill>
          <a:effectLst>
            <a:outerShdw blurRad="50800" dist="38100" dir="5400000" algn="t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F02A45-FA0C-9453-2577-F81C34817F9D}"/>
                </a:ext>
              </a:extLst>
            </p:cNvPr>
            <p:cNvSpPr/>
            <p:nvPr/>
          </p:nvSpPr>
          <p:spPr>
            <a:xfrm>
              <a:off x="2774949" y="3476976"/>
              <a:ext cx="3371850" cy="1719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2228312-A544-7287-6F75-54BB9209DBD8}"/>
                </a:ext>
              </a:extLst>
            </p:cNvPr>
            <p:cNvSpPr/>
            <p:nvPr/>
          </p:nvSpPr>
          <p:spPr>
            <a:xfrm>
              <a:off x="6299199" y="3476976"/>
              <a:ext cx="3371850" cy="17192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C074933-0FB8-0C30-3B2D-2DB200A7FED2}"/>
              </a:ext>
            </a:extLst>
          </p:cNvPr>
          <p:cNvSpPr txBox="1"/>
          <p:nvPr/>
        </p:nvSpPr>
        <p:spPr>
          <a:xfrm>
            <a:off x="1167352" y="1969033"/>
            <a:ext cx="296115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Water Source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310A20-F837-1E95-55DC-78D81886F8EA}"/>
              </a:ext>
            </a:extLst>
          </p:cNvPr>
          <p:cNvSpPr txBox="1"/>
          <p:nvPr/>
        </p:nvSpPr>
        <p:spPr>
          <a:xfrm>
            <a:off x="4486274" y="1969032"/>
            <a:ext cx="33718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Goat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50AE22-E99E-AC9A-0724-2D04FD80DAC0}"/>
              </a:ext>
            </a:extLst>
          </p:cNvPr>
          <p:cNvSpPr txBox="1"/>
          <p:nvPr/>
        </p:nvSpPr>
        <p:spPr>
          <a:xfrm>
            <a:off x="8269385" y="2031702"/>
            <a:ext cx="288495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Bag of Seeds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AB04AC-3AB1-9321-3EE7-A767D768E0C9}"/>
              </a:ext>
            </a:extLst>
          </p:cNvPr>
          <p:cNvSpPr txBox="1"/>
          <p:nvPr/>
        </p:nvSpPr>
        <p:spPr>
          <a:xfrm>
            <a:off x="3211047" y="3846706"/>
            <a:ext cx="239805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Tools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EEC87B-CF63-C30A-6D16-4B0B36FD02F4}"/>
              </a:ext>
            </a:extLst>
          </p:cNvPr>
          <p:cNvSpPr txBox="1"/>
          <p:nvPr/>
        </p:nvSpPr>
        <p:spPr>
          <a:xfrm>
            <a:off x="6248399" y="3846706"/>
            <a:ext cx="33718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Farmer Training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334790-C08A-0DAE-8607-66E3DB32F53A}"/>
              </a:ext>
            </a:extLst>
          </p:cNvPr>
          <p:cNvSpPr txBox="1"/>
          <p:nvPr/>
        </p:nvSpPr>
        <p:spPr>
          <a:xfrm>
            <a:off x="1448901" y="2318046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100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89BC92-DBD7-B19F-B412-428340DEF980}"/>
              </a:ext>
            </a:extLst>
          </p:cNvPr>
          <p:cNvSpPr txBox="1"/>
          <p:nvPr/>
        </p:nvSpPr>
        <p:spPr>
          <a:xfrm>
            <a:off x="4896972" y="2365113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ACD868-BF18-0EE9-6513-B627F977D9C5}"/>
              </a:ext>
            </a:extLst>
          </p:cNvPr>
          <p:cNvSpPr txBox="1"/>
          <p:nvPr/>
        </p:nvSpPr>
        <p:spPr>
          <a:xfrm>
            <a:off x="8421222" y="2365113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A3CF53-BA99-E241-3D52-43FA7524A02B}"/>
              </a:ext>
            </a:extLst>
          </p:cNvPr>
          <p:cNvSpPr txBox="1"/>
          <p:nvPr/>
        </p:nvSpPr>
        <p:spPr>
          <a:xfrm>
            <a:off x="3134847" y="4228376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4709417-E2C1-846E-2DE1-38B9D8FBF608}"/>
              </a:ext>
            </a:extLst>
          </p:cNvPr>
          <p:cNvSpPr txBox="1"/>
          <p:nvPr/>
        </p:nvSpPr>
        <p:spPr>
          <a:xfrm>
            <a:off x="6659097" y="4229460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3629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F3BD12-94C5-9C4B-BABC-FFCC52160BF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741221" y="0"/>
            <a:chExt cx="11450779" cy="6858000"/>
          </a:xfrm>
        </p:grpSpPr>
        <p:pic>
          <p:nvPicPr>
            <p:cNvPr id="1026" name="Picture 2" descr="Farm Africa on Twitter: &amp;quot;Almost half of the world&amp;#39;s extreme poor live in  sub-Saharan Africa. The vast majority work in farming. Transforming # agriculture and enabling rural communities to thrive is key to">
              <a:extLst>
                <a:ext uri="{FF2B5EF4-FFF2-40B4-BE49-F238E27FC236}">
                  <a16:creationId xmlns:a16="http://schemas.microsoft.com/office/drawing/2014/main" id="{A90C977D-F2FF-A64E-B70A-47E047913E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4"/>
            <a:stretch/>
          </p:blipFill>
          <p:spPr bwMode="auto">
            <a:xfrm>
              <a:off x="6466610" y="0"/>
              <a:ext cx="5725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Farm Africa on Twitter: &amp;quot;Almost half of the world&amp;#39;s extreme poor live in  sub-Saharan Africa. The vast majority work in farming. Transforming # agriculture and enabling rural communities to thrive is key to">
              <a:extLst>
                <a:ext uri="{FF2B5EF4-FFF2-40B4-BE49-F238E27FC236}">
                  <a16:creationId xmlns:a16="http://schemas.microsoft.com/office/drawing/2014/main" id="{E5B261C1-DBA4-7A4B-8D57-AF991B81C1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4"/>
            <a:stretch/>
          </p:blipFill>
          <p:spPr bwMode="auto">
            <a:xfrm flipH="1">
              <a:off x="741221" y="0"/>
              <a:ext cx="572538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745A9F-E12B-B297-5B1D-1C7F79689FBF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9" name="Picture 2" descr="Logo and Standards – The Salvation Army in Canada">
              <a:extLst>
                <a:ext uri="{FF2B5EF4-FFF2-40B4-BE49-F238E27FC236}">
                  <a16:creationId xmlns:a16="http://schemas.microsoft.com/office/drawing/2014/main" id="{3020B3ED-813E-63CB-EF13-8E684B8EF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2AE131-2B6E-030A-555F-A95E73C48AD9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1" name="Picture 10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7E94D145-AF7C-8B40-9C1D-78D07E400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247E5C13-2CA0-D80B-3DA9-B9B759CDF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0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F3BD12-94C5-9C4B-BABC-FFCC52160BF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741221" y="0"/>
            <a:chExt cx="11450779" cy="6858000"/>
          </a:xfrm>
        </p:grpSpPr>
        <p:pic>
          <p:nvPicPr>
            <p:cNvPr id="1026" name="Picture 2" descr="Farm Africa on Twitter: &amp;quot;Almost half of the world&amp;#39;s extreme poor live in  sub-Saharan Africa. The vast majority work in farming. Transforming # agriculture and enabling rural communities to thrive is key to">
              <a:extLst>
                <a:ext uri="{FF2B5EF4-FFF2-40B4-BE49-F238E27FC236}">
                  <a16:creationId xmlns:a16="http://schemas.microsoft.com/office/drawing/2014/main" id="{A90C977D-F2FF-A64E-B70A-47E047913E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4"/>
            <a:stretch/>
          </p:blipFill>
          <p:spPr bwMode="auto">
            <a:xfrm>
              <a:off x="6466610" y="0"/>
              <a:ext cx="5725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Farm Africa on Twitter: &amp;quot;Almost half of the world&amp;#39;s extreme poor live in  sub-Saharan Africa. The vast majority work in farming. Transforming # agriculture and enabling rural communities to thrive is key to">
              <a:extLst>
                <a:ext uri="{FF2B5EF4-FFF2-40B4-BE49-F238E27FC236}">
                  <a16:creationId xmlns:a16="http://schemas.microsoft.com/office/drawing/2014/main" id="{E5B261C1-DBA4-7A4B-8D57-AF991B81C1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4"/>
            <a:stretch/>
          </p:blipFill>
          <p:spPr bwMode="auto">
            <a:xfrm flipH="1">
              <a:off x="741221" y="0"/>
              <a:ext cx="572538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Goat Png Image Purepng Free Transparent Cc0 Png Image Library | Images ...">
            <a:extLst>
              <a:ext uri="{FF2B5EF4-FFF2-40B4-BE49-F238E27FC236}">
                <a16:creationId xmlns:a16="http://schemas.microsoft.com/office/drawing/2014/main" id="{AA8A3DAC-55B7-29DC-F85C-83489E06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523" y="2568543"/>
            <a:ext cx="2720545" cy="1815097"/>
          </a:xfrm>
          <a:prstGeom prst="rect">
            <a:avLst/>
          </a:prstGeom>
          <a:noFill/>
          <a:effectLst>
            <a:outerShdw blurRad="76200" dist="546100" dir="13500000" sy="23000" kx="1200000" algn="br" rotWithShape="0">
              <a:prstClr val="black">
                <a:alpha val="37000"/>
              </a:prst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ground, tree, outdoor, person&#10;&#10;Description automatically generated">
            <a:extLst>
              <a:ext uri="{FF2B5EF4-FFF2-40B4-BE49-F238E27FC236}">
                <a16:creationId xmlns:a16="http://schemas.microsoft.com/office/drawing/2014/main" id="{2A150471-7D21-7925-1EBD-19ED47DE5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6" b="90508" l="9993" r="89972">
                        <a14:foregroundMark x1="60417" y1="80005" x2="60946" y2="87077"/>
                        <a14:foregroundMark x1="60946" y1="87077" x2="58898" y2="90508"/>
                        <a14:foregroundMark x1="48517" y1="83623" x2="56674" y2="81461"/>
                        <a14:foregroundMark x1="57698" y1="88134" x2="62641" y2="89826"/>
                        <a14:foregroundMark x1="48023" y1="83952" x2="52790" y2="83388"/>
                        <a14:foregroundMark x1="62112" y1="49718" x2="63136" y2="55357"/>
                        <a14:foregroundMark x1="74870" y1="70875" x2="63665" y2="65508"/>
                        <a14:foregroundMark x1="78037" y1="72392" x2="76515" y2="71663"/>
                        <a14:foregroundMark x1="79025" y1="72251" x2="77825" y2="71805"/>
                        <a14:foregroundMark x1="45586" y1="52820" x2="46540" y2="56227"/>
                        <a14:foregroundMark x1="78319" y1="71617" x2="69280" y2="69126"/>
                        <a14:foregroundMark x1="64371" y1="76809" x2="71363" y2="73919"/>
                        <a14:foregroundMark x1="57662" y1="21664" x2="52754" y2="19525"/>
                        <a14:foregroundMark x1="53814" y1="19525" x2="57662" y2="20959"/>
                        <a14:foregroundMark x1="56992" y1="20747" x2="57804" y2="21429"/>
                        <a14:foregroundMark x1="53884" y1="19478" x2="53249" y2="19478"/>
                        <a14:foregroundMark x1="57239" y1="20630" x2="57556" y2="21335"/>
                        <a14:foregroundMark x1="57486" y1="21123" x2="57486" y2="21123"/>
                        <a14:foregroundMark x1="57309" y1="21006" x2="57309" y2="21006"/>
                        <a14:foregroundMark x1="57733" y1="21335" x2="57733" y2="21335"/>
                        <a14:foregroundMark x1="57097" y1="20794" x2="57556" y2="21499"/>
                        <a14:foregroundMark x1="56850" y1="20630" x2="56850" y2="20630"/>
                        <a14:foregroundMark x1="63100" y1="51104" x2="62712" y2="48308"/>
                        <a14:backgroundMark x1="63771" y1="68468" x2="64301" y2="68633"/>
                        <a14:backgroundMark x1="75318" y1="69784" x2="67267" y2="66306"/>
                        <a14:backgroundMark x1="73979" y1="70139" x2="69103" y2="67669"/>
                        <a14:backgroundMark x1="37112" y1="34774" x2="43538" y2="28900"/>
                        <a14:backgroundMark x1="43538" y1="28900" x2="48658" y2="15742"/>
                        <a14:backgroundMark x1="63418" y1="28806" x2="60240" y2="22063"/>
                        <a14:backgroundMark x1="62606" y1="28806" x2="59816" y2="24742"/>
                        <a14:backgroundMark x1="57804" y1="26245" x2="58863" y2="25611"/>
                        <a14:backgroundMark x1="51165" y1="85550" x2="55544" y2="89450"/>
                        <a14:backgroundMark x1="55403" y1="88745" x2="53637" y2="84469"/>
                        <a14:backgroundMark x1="57097" y1="84328" x2="56674" y2="87148"/>
                        <a14:backgroundMark x1="62465" y1="80639" x2="62465" y2="80639"/>
                        <a14:backgroundMark x1="62606" y1="81180" x2="62606" y2="81180"/>
                        <a14:backgroundMark x1="62606" y1="81344" x2="62606" y2="81344"/>
                        <a14:backgroundMark x1="50424" y1="67152" x2="50424" y2="67152"/>
                        <a14:backgroundMark x1="50742" y1="67904" x2="50742" y2="67904"/>
                        <a14:backgroundMark x1="50989" y1="69055" x2="50989" y2="69055"/>
                        <a14:backgroundMark x1="51236" y1="69925" x2="51236" y2="69925"/>
                        <a14:backgroundMark x1="50459" y1="72674" x2="51624" y2="75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6526" y="-223618"/>
            <a:ext cx="3972297" cy="5973070"/>
          </a:xfrm>
          <a:prstGeom prst="rect">
            <a:avLst/>
          </a:prstGeom>
          <a:effectLst>
            <a:outerShdw blurRad="63500" dist="850900" dir="13500000" sy="23000" kx="1200000" algn="br" rotWithShape="0">
              <a:prstClr val="black">
                <a:alpha val="37000"/>
              </a:prstClr>
            </a:outerShdw>
          </a:effectLst>
        </p:spPr>
      </p:pic>
      <p:pic>
        <p:nvPicPr>
          <p:cNvPr id="2" name="Picture 1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51BAF6C7-7A5A-6CEC-ED3F-ED171F1E3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0" b="89895" l="7736" r="89948">
                        <a14:foregroundMark x1="44362" y1="41998" x2="44362" y2="41998"/>
                        <a14:foregroundMark x1="44843" y1="34054" x2="44843" y2="49182"/>
                        <a14:foregroundMark x1="25306" y1="58995" x2="43531" y2="62909"/>
                        <a14:foregroundMark x1="72465" y1="56951" x2="47596" y2="51285"/>
                        <a14:foregroundMark x1="68663" y1="54965" x2="60577" y2="53738"/>
                        <a14:foregroundMark x1="44143" y1="23949" x2="44449" y2="35806"/>
                        <a14:foregroundMark x1="38112" y1="26694" x2="28147" y2="18867"/>
                        <a14:foregroundMark x1="17570" y1="11857" x2="27841" y2="19451"/>
                        <a14:foregroundMark x1="17788" y1="11682" x2="26879" y2="17582"/>
                        <a14:foregroundMark x1="13636" y1="11741" x2="18925" y2="11857"/>
                        <a14:foregroundMark x1="18925" y1="11857" x2="20498" y2="11507"/>
                        <a14:foregroundMark x1="20848" y1="11565" x2="19799" y2="11682"/>
                        <a14:foregroundMark x1="17002" y1="10806" x2="17351" y2="11215"/>
                        <a14:foregroundMark x1="13330" y1="11273" x2="13330" y2="11273"/>
                        <a14:foregroundMark x1="13330" y1="11565" x2="13330" y2="11565"/>
                        <a14:foregroundMark x1="13418" y1="11273" x2="13855" y2="11390"/>
                        <a14:foregroundMark x1="48645" y1="39311" x2="60096" y2="39953"/>
                        <a14:foregroundMark x1="62130" y1="42348" x2="63024" y2="43400"/>
                        <a14:foregroundMark x1="60096" y1="39953" x2="62130" y2="42348"/>
                        <a14:foregroundMark x1="9353" y1="63785" x2="9430" y2="68466"/>
                        <a14:foregroundMark x1="82216" y1="70244" x2="76017" y2="74643"/>
                        <a14:foregroundMark x1="11757" y1="62033" x2="20848" y2="55432"/>
                        <a14:foregroundMark x1="21416" y1="54089" x2="42526" y2="50876"/>
                        <a14:foregroundMark x1="22815" y1="53621" x2="34266" y2="52512"/>
                        <a14:foregroundMark x1="34266" y1="52512" x2="36626" y2="51577"/>
                        <a14:foregroundMark x1="24388" y1="52687" x2="37150" y2="51227"/>
                        <a14:foregroundMark x1="31294" y1="51811" x2="34921" y2="50701"/>
                        <a14:foregroundMark x1="67177" y1="54498" x2="62150" y2="51986"/>
                        <a14:foregroundMark x1="62150" y1="51986" x2="48514" y2="50467"/>
                        <a14:foregroundMark x1="47815" y1="22430" x2="47815" y2="28563"/>
                        <a14:foregroundMark x1="48208" y1="22255" x2="48208" y2="29498"/>
                        <a14:foregroundMark x1="48208" y1="29498" x2="48252" y2="29381"/>
                        <a14:foregroundMark x1="22072" y1="15946" x2="22072" y2="15946"/>
                        <a14:foregroundMark x1="22334" y1="16063" x2="22334" y2="16063"/>
                        <a14:foregroundMark x1="14161" y1="11449" x2="14161" y2="11449"/>
                        <a14:foregroundMark x1="15472" y1="11390" x2="15472" y2="11390"/>
                        <a14:foregroundMark x1="20455" y1="11040" x2="20455" y2="11040"/>
                        <a14:foregroundMark x1="19187" y1="11215" x2="19187" y2="11215"/>
                        <a14:foregroundMark x1="27710" y1="17114" x2="27710" y2="17114"/>
                        <a14:foregroundMark x1="27710" y1="17757" x2="27710" y2="17757"/>
                        <a14:foregroundMark x1="45061" y1="21554" x2="45061" y2="21554"/>
                        <a14:foregroundMark x1="46722" y1="21320" x2="46722" y2="21320"/>
                        <a14:foregroundMark x1="71635" y1="55900" x2="71635" y2="55900"/>
                        <a14:foregroundMark x1="69712" y1="54965" x2="69712" y2="54965"/>
                        <a14:foregroundMark x1="38374" y1="28446" x2="38374" y2="28446"/>
                        <a14:foregroundMark x1="38068" y1="28154" x2="38068" y2="28154"/>
                        <a14:foregroundMark x1="38462" y1="27979" x2="38462" y2="27979"/>
                        <a14:foregroundMark x1="38418" y1="28329" x2="38418" y2="28329"/>
                        <a14:foregroundMark x1="38418" y1="28329" x2="38418" y2="28329"/>
                        <a14:foregroundMark x1="38287" y1="28388" x2="38287" y2="28388"/>
                        <a14:foregroundMark x1="38243" y1="28154" x2="38680" y2="28329"/>
                        <a14:foregroundMark x1="37369" y1="27161" x2="32430" y2="23364"/>
                        <a14:foregroundMark x1="21241" y1="15129" x2="21241" y2="15129"/>
                        <a14:foregroundMark x1="20629" y1="14428" x2="27710" y2="19626"/>
                        <a14:foregroundMark x1="21198" y1="11624" x2="21198" y2="11624"/>
                        <a14:foregroundMark x1="21066" y1="12033" x2="21066" y2="12033"/>
                        <a14:foregroundMark x1="53759" y1="50876" x2="53759" y2="50876"/>
                        <a14:foregroundMark x1="53322" y1="50876" x2="53322" y2="50876"/>
                        <a14:foregroundMark x1="54021" y1="50935" x2="54021" y2="50935"/>
                        <a14:foregroundMark x1="53759" y1="50876" x2="53759" y2="50876"/>
                        <a14:foregroundMark x1="53409" y1="50759" x2="53409" y2="50759"/>
                        <a14:foregroundMark x1="54152" y1="50935" x2="53147" y2="50701"/>
                        <a14:foregroundMark x1="43542" y1="47897" x2="43531" y2="50000"/>
                        <a14:foregroundMark x1="43575" y1="41822" x2="43542" y2="47897"/>
                        <a14:foregroundMark x1="49956" y1="38727" x2="49956" y2="38727"/>
                        <a14:foregroundMark x1="49607" y1="38727" x2="49607" y2="38727"/>
                        <a14:foregroundMark x1="49257" y1="38727" x2="49257" y2="38727"/>
                        <a14:foregroundMark x1="48689" y1="38610" x2="48689" y2="38610"/>
                        <a14:foregroundMark x1="59222" y1="41063" x2="59222" y2="41063"/>
                        <a14:foregroundMark x1="58435" y1="41063" x2="58435" y2="41063"/>
                        <a14:foregroundMark x1="57736" y1="41063" x2="57736" y2="41063"/>
                        <a14:foregroundMark x1="57430" y1="41063" x2="57430" y2="41063"/>
                        <a14:backgroundMark x1="33960" y1="25935" x2="32561" y2="25000"/>
                        <a14:backgroundMark x1="36582" y1="27687" x2="33960" y2="25935"/>
                        <a14:backgroundMark x1="50000" y1="43341" x2="62194" y2="46671"/>
                        <a14:backgroundMark x1="7517" y1="63259" x2="5201" y2="68283"/>
                        <a14:backgroundMark x1="40647" y1="33061" x2="40647" y2="33061"/>
                        <a14:backgroundMark x1="40865" y1="33002" x2="40865" y2="33002"/>
                        <a14:backgroundMark x1="39554" y1="31600" x2="39554" y2="31600"/>
                        <a14:backgroundMark x1="40385" y1="32418" x2="40385" y2="32418"/>
                        <a14:backgroundMark x1="40516" y1="32477" x2="40516" y2="32477"/>
                        <a14:backgroundMark x1="13724" y1="77687" x2="13724" y2="77687"/>
                        <a14:backgroundMark x1="19274" y1="79965" x2="36844" y2="83236"/>
                        <a14:backgroundMark x1="79371" y1="79498" x2="38986" y2="85280"/>
                        <a14:backgroundMark x1="38986" y1="85280" x2="38636" y2="84755"/>
                        <a14:backgroundMark x1="82955" y1="67757" x2="82517" y2="70152"/>
                        <a14:backgroundMark x1="62937" y1="79731" x2="73689" y2="77103"/>
                        <a14:backgroundMark x1="7386" y1="69334" x2="19449" y2="80958"/>
                        <a14:backgroundMark x1="8260" y1="72664" x2="12893" y2="78855"/>
                        <a14:backgroundMark x1="12893" y1="78855" x2="14073" y2="79264"/>
                        <a14:backgroundMark x1="17483" y1="81776" x2="21066" y2="82360"/>
                        <a14:backgroundMark x1="17308" y1="77336" x2="25306" y2="78446"/>
                        <a14:backgroundMark x1="19187" y1="78797" x2="25262" y2="79498"/>
                        <a14:backgroundMark x1="25262" y1="79498" x2="25393" y2="79381"/>
                        <a14:backgroundMark x1="9047" y1="72897" x2="13636" y2="76285"/>
                        <a14:backgroundMark x1="8435" y1="68750" x2="9528" y2="70736"/>
                        <a14:backgroundMark x1="8610" y1="68750" x2="10664" y2="71612"/>
                        <a14:backgroundMark x1="8435" y1="62850" x2="7386" y2="65596"/>
                        <a14:backgroundMark x1="32649" y1="81075" x2="38899" y2="80724"/>
                        <a14:backgroundMark x1="38899" y1="80724" x2="52229" y2="81776"/>
                        <a14:backgroundMark x1="52229" y1="81776" x2="55594" y2="81075"/>
                        <a14:backgroundMark x1="62675" y1="80841" x2="61626" y2="82243"/>
                        <a14:backgroundMark x1="72378" y1="80724" x2="78016" y2="81893"/>
                        <a14:backgroundMark x1="33610" y1="81951" x2="39860" y2="82068"/>
                        <a14:backgroundMark x1="39860" y1="82068" x2="40559" y2="81776"/>
                        <a14:backgroundMark x1="56250" y1="82068" x2="52666" y2="81893"/>
                        <a14:backgroundMark x1="73295" y1="76577" x2="75743" y2="75350"/>
                        <a14:backgroundMark x1="82255" y1="69685" x2="81993" y2="70853"/>
                        <a14:backgroundMark x1="82998" y1="69217" x2="82867" y2="70853"/>
                        <a14:backgroundMark x1="79371" y1="59171" x2="79371" y2="59171"/>
                        <a14:backgroundMark x1="79589" y1="59463" x2="79589" y2="59463"/>
                        <a14:backgroundMark x1="79764" y1="59638" x2="79764" y2="59638"/>
                        <a14:backgroundMark x1="80682" y1="60631" x2="80682" y2="60631"/>
                        <a14:backgroundMark x1="80988" y1="61157" x2="80988" y2="61157"/>
                        <a14:backgroundMark x1="71635" y1="54147" x2="71635" y2="54147"/>
                        <a14:backgroundMark x1="70935" y1="54089" x2="70935" y2="54089"/>
                        <a14:backgroundMark x1="72334" y1="54614" x2="72334" y2="54614"/>
                        <a14:backgroundMark x1="41477" y1="44100" x2="41477" y2="44100"/>
                        <a14:backgroundMark x1="18226" y1="14077" x2="18226" y2="14077"/>
                        <a14:backgroundMark x1="17788" y1="13610" x2="17788" y2="13610"/>
                        <a14:backgroundMark x1="17264" y1="12850" x2="17264" y2="12850"/>
                        <a14:backgroundMark x1="20804" y1="12442" x2="20804" y2="12442"/>
                        <a14:backgroundMark x1="20323" y1="12558" x2="20323" y2="12558"/>
                        <a14:backgroundMark x1="48601" y1="46437" x2="48601" y2="46437"/>
                        <a14:backgroundMark x1="49213" y1="46963" x2="49213" y2="46963"/>
                        <a14:backgroundMark x1="50262" y1="47722" x2="50262" y2="47722"/>
                        <a14:backgroundMark x1="51093" y1="48306" x2="51093" y2="48306"/>
                        <a14:backgroundMark x1="23645" y1="17699" x2="23645" y2="17699"/>
                        <a14:backgroundMark x1="20323" y1="15070" x2="20323" y2="15070"/>
                        <a14:backgroundMark x1="19580" y1="14661" x2="19580" y2="14661"/>
                        <a14:backgroundMark x1="18663" y1="13960" x2="18663" y2="13960"/>
                        <a14:backgroundMark x1="18138" y1="13610" x2="18138" y2="13610"/>
                        <a14:backgroundMark x1="83260" y1="69451" x2="81993" y2="70619"/>
                        <a14:backgroundMark x1="81731" y1="70035" x2="81556" y2="70736"/>
                        <a14:backgroundMark x1="42526" y1="47956" x2="42526" y2="47956"/>
                        <a14:backgroundMark x1="42657" y1="47021" x2="42657" y2="47021"/>
                        <a14:backgroundMark x1="42832" y1="47897" x2="42832" y2="47897"/>
                        <a14:backgroundMark x1="42920" y1="47839" x2="42920" y2="47839"/>
                        <a14:backgroundMark x1="48514" y1="38318" x2="48514" y2="38318"/>
                        <a14:backgroundMark x1="61320" y1="42348" x2="61320" y2="42348"/>
                        <a14:backgroundMark x1="61582" y1="42407" x2="61582" y2="42407"/>
                        <a14:backgroundMark x1="57124" y1="41589" x2="57124" y2="41589"/>
                        <a14:backgroundMark x1="58610" y1="41706" x2="58610" y2="4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4574" y="3871864"/>
            <a:ext cx="4062878" cy="3040056"/>
          </a:xfrm>
          <a:prstGeom prst="rect">
            <a:avLst/>
          </a:prstGeom>
        </p:spPr>
      </p:pic>
      <p:pic>
        <p:nvPicPr>
          <p:cNvPr id="3074" name="Picture 2" descr="Steel Bucket PNG Image | Steel bucket, Bucket, Steel">
            <a:extLst>
              <a:ext uri="{FF2B5EF4-FFF2-40B4-BE49-F238E27FC236}">
                <a16:creationId xmlns:a16="http://schemas.microsoft.com/office/drawing/2014/main" id="{CBC440E5-00B5-DC8D-6E95-5CCB87181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61" y="5198941"/>
            <a:ext cx="1177925" cy="1060796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91BE09-5180-CA5F-7719-D9194CB846DB}"/>
              </a:ext>
            </a:extLst>
          </p:cNvPr>
          <p:cNvGrpSpPr/>
          <p:nvPr/>
        </p:nvGrpSpPr>
        <p:grpSpPr>
          <a:xfrm>
            <a:off x="10145124" y="4594639"/>
            <a:ext cx="1668942" cy="2021104"/>
            <a:chOff x="5518234" y="1127760"/>
            <a:chExt cx="5034404" cy="5237604"/>
          </a:xfrm>
          <a:effectLst>
            <a:outerShdw blurRad="165100" dist="101600" dir="13680000" algn="l" rotWithShape="0">
              <a:prstClr val="black">
                <a:alpha val="58000"/>
              </a:prstClr>
            </a:outerShdw>
          </a:effectLst>
        </p:grpSpPr>
        <p:pic>
          <p:nvPicPr>
            <p:cNvPr id="7" name="Picture 2" descr="Empty Bag From Sacking Isolated Stock Image - Image of pouch, object:  104467903">
              <a:extLst>
                <a:ext uri="{FF2B5EF4-FFF2-40B4-BE49-F238E27FC236}">
                  <a16:creationId xmlns:a16="http://schemas.microsoft.com/office/drawing/2014/main" id="{44E21FF3-AD91-9FB5-0BC3-3A3A5E4CE8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8234" y="1330960"/>
              <a:ext cx="5034404" cy="5034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Pumpkin Seeds Png Images Free Download - Transparent Background Pumpkin Seeds  Png,Seed Png - free transparent png images - pngaaa.com">
              <a:extLst>
                <a:ext uri="{FF2B5EF4-FFF2-40B4-BE49-F238E27FC236}">
                  <a16:creationId xmlns:a16="http://schemas.microsoft.com/office/drawing/2014/main" id="{898C37BD-51AF-450B-FBB3-DDD1FC236F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356"/>
            <a:stretch/>
          </p:blipFill>
          <p:spPr bwMode="auto">
            <a:xfrm>
              <a:off x="5804523" y="1127760"/>
              <a:ext cx="4461827" cy="129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0" name="Picture 8" descr="Goat Free PNG Image Download 7 | PNG Images Download | Goat Free PNG ...">
            <a:extLst>
              <a:ext uri="{FF2B5EF4-FFF2-40B4-BE49-F238E27FC236}">
                <a16:creationId xmlns:a16="http://schemas.microsoft.com/office/drawing/2014/main" id="{F08EB7E0-AB2E-9304-20D0-FE13CFFCB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/>
          <a:stretch/>
        </p:blipFill>
        <p:spPr bwMode="auto">
          <a:xfrm>
            <a:off x="257738" y="2559053"/>
            <a:ext cx="2478961" cy="3133351"/>
          </a:xfrm>
          <a:prstGeom prst="rect">
            <a:avLst/>
          </a:prstGeom>
          <a:noFill/>
          <a:effectLst>
            <a:outerShdw blurRad="76200" dist="215900" dir="13500000" sy="23000" kx="1200000" algn="br" rotWithShape="0">
              <a:prstClr val="black">
                <a:alpha val="4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F6B2FF-4988-7C2F-87DA-69E948FB065F}"/>
              </a:ext>
            </a:extLst>
          </p:cNvPr>
          <p:cNvGrpSpPr/>
          <p:nvPr/>
        </p:nvGrpSpPr>
        <p:grpSpPr>
          <a:xfrm flipH="1">
            <a:off x="2395987" y="5018923"/>
            <a:ext cx="1668942" cy="1713308"/>
            <a:chOff x="5518234" y="1127760"/>
            <a:chExt cx="5034404" cy="4439964"/>
          </a:xfrm>
          <a:effectLst>
            <a:outerShdw blurRad="76200" dir="5940000" sy="23000" kx="1200000" algn="br" rotWithShape="0">
              <a:prstClr val="black">
                <a:alpha val="32000"/>
              </a:prstClr>
            </a:outerShdw>
          </a:effectLst>
        </p:grpSpPr>
        <p:pic>
          <p:nvPicPr>
            <p:cNvPr id="16" name="Picture 2" descr="Empty Bag From Sacking Isolated Stock Image - Image of pouch, object:  104467903">
              <a:extLst>
                <a:ext uri="{FF2B5EF4-FFF2-40B4-BE49-F238E27FC236}">
                  <a16:creationId xmlns:a16="http://schemas.microsoft.com/office/drawing/2014/main" id="{4E506B25-ABE9-2891-9F25-721ED838A8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844"/>
            <a:stretch/>
          </p:blipFill>
          <p:spPr bwMode="auto">
            <a:xfrm>
              <a:off x="5518234" y="1330961"/>
              <a:ext cx="5034404" cy="4236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umpkin Seeds Png Images Free Download - Transparent Background Pumpkin Seeds  Png,Seed Png - free transparent png images - pngaaa.com">
              <a:extLst>
                <a:ext uri="{FF2B5EF4-FFF2-40B4-BE49-F238E27FC236}">
                  <a16:creationId xmlns:a16="http://schemas.microsoft.com/office/drawing/2014/main" id="{28DC2633-70E4-1C9F-AA2A-15D6A26B4A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356"/>
            <a:stretch/>
          </p:blipFill>
          <p:spPr bwMode="auto">
            <a:xfrm>
              <a:off x="5804523" y="1127760"/>
              <a:ext cx="4461827" cy="129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Download Farming Hoe - Farmer Hoe - Full Size PNG Image - PNGkit">
            <a:extLst>
              <a:ext uri="{FF2B5EF4-FFF2-40B4-BE49-F238E27FC236}">
                <a16:creationId xmlns:a16="http://schemas.microsoft.com/office/drawing/2014/main" id="{11329971-F7B1-0E15-A5D4-28DE785FC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511" b="96099" l="4430" r="98523">
                        <a14:foregroundMark x1="5696" y1="45745" x2="4641" y2="21986"/>
                        <a14:foregroundMark x1="4641" y1="21986" x2="11603" y2="8865"/>
                        <a14:foregroundMark x1="88397" y1="86170" x2="98523" y2="96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51" b="12968"/>
          <a:stretch/>
        </p:blipFill>
        <p:spPr bwMode="auto">
          <a:xfrm rot="792451">
            <a:off x="3417788" y="4921754"/>
            <a:ext cx="2750722" cy="1643746"/>
          </a:xfrm>
          <a:prstGeom prst="rect">
            <a:avLst/>
          </a:prstGeom>
          <a:noFill/>
          <a:effectLst>
            <a:outerShdw blurRad="76200" dir="17700000" algn="bl" rotWithShape="0">
              <a:prstClr val="black">
                <a:alpha val="4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745A9F-E12B-B297-5B1D-1C7F79689FBF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9" name="Picture 2" descr="Logo and Standards – The Salvation Army in Canada">
              <a:extLst>
                <a:ext uri="{FF2B5EF4-FFF2-40B4-BE49-F238E27FC236}">
                  <a16:creationId xmlns:a16="http://schemas.microsoft.com/office/drawing/2014/main" id="{3020B3ED-813E-63CB-EF13-8E684B8EF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2AE131-2B6E-030A-555F-A95E73C48AD9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1" name="Picture 10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7E94D145-AF7C-8B40-9C1D-78D07E400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247E5C13-2CA0-D80B-3DA9-B9B759CDF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3078" name="Picture 6" descr="Farming Object Shovel Illustration 3d, Shovel, Farming, Object PNG ...">
            <a:extLst>
              <a:ext uri="{FF2B5EF4-FFF2-40B4-BE49-F238E27FC236}">
                <a16:creationId xmlns:a16="http://schemas.microsoft.com/office/drawing/2014/main" id="{E7A6C399-5F69-6BFF-13E3-C81DAAA64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553">
            <a:off x="4222299" y="3193865"/>
            <a:ext cx="3429000" cy="3429000"/>
          </a:xfrm>
          <a:prstGeom prst="rect">
            <a:avLst/>
          </a:prstGeom>
          <a:noFill/>
          <a:effectLst>
            <a:outerShdw blurRad="63500" dist="723900" dir="13500000" sy="23000" kx="1200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Water PNG">
            <a:extLst>
              <a:ext uri="{FF2B5EF4-FFF2-40B4-BE49-F238E27FC236}">
                <a16:creationId xmlns:a16="http://schemas.microsoft.com/office/drawing/2014/main" id="{676F3E80-BC8A-F4AF-383E-B4102317D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3"/>
          <a:stretch/>
        </p:blipFill>
        <p:spPr bwMode="auto">
          <a:xfrm>
            <a:off x="8133094" y="4745137"/>
            <a:ext cx="1366444" cy="6972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irt Transparent Png Hq Png Image">
            <a:extLst>
              <a:ext uri="{FF2B5EF4-FFF2-40B4-BE49-F238E27FC236}">
                <a16:creationId xmlns:a16="http://schemas.microsoft.com/office/drawing/2014/main" id="{52C422FC-6BC4-CD03-F1C9-7F5185DC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74" y="5729339"/>
            <a:ext cx="3365649" cy="103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 descr="Dirt Transparent Png Hq Png Image">
            <a:extLst>
              <a:ext uri="{FF2B5EF4-FFF2-40B4-BE49-F238E27FC236}">
                <a16:creationId xmlns:a16="http://schemas.microsoft.com/office/drawing/2014/main" id="{A64DF4CA-5786-7630-DE1E-F4D55B546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75" y="3763722"/>
            <a:ext cx="1773440" cy="54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irt Transparent Png Hq Png Image">
            <a:extLst>
              <a:ext uri="{FF2B5EF4-FFF2-40B4-BE49-F238E27FC236}">
                <a16:creationId xmlns:a16="http://schemas.microsoft.com/office/drawing/2014/main" id="{8B723C80-5B26-45CC-AF50-E10DD8C1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46" y="5125841"/>
            <a:ext cx="2843931" cy="87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all Grass Transparent PNG Pictures - Free Icons and PNG Backgrounds">
            <a:extLst>
              <a:ext uri="{FF2B5EF4-FFF2-40B4-BE49-F238E27FC236}">
                <a16:creationId xmlns:a16="http://schemas.microsoft.com/office/drawing/2014/main" id="{A27EBB27-832C-0619-7B00-F00638E1D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176" y="5357423"/>
            <a:ext cx="860229" cy="1161672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Tall Grass Transparent PNG Pictures - Free Icons and PNG Backgrounds">
            <a:extLst>
              <a:ext uri="{FF2B5EF4-FFF2-40B4-BE49-F238E27FC236}">
                <a16:creationId xmlns:a16="http://schemas.microsoft.com/office/drawing/2014/main" id="{50C95A42-E37A-64DE-8EAA-861C2BCE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02" y="5589571"/>
            <a:ext cx="657944" cy="888502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Tall Grass Transparent PNG Pictures - Free Icons and PNG Backgrounds">
            <a:extLst>
              <a:ext uri="{FF2B5EF4-FFF2-40B4-BE49-F238E27FC236}">
                <a16:creationId xmlns:a16="http://schemas.microsoft.com/office/drawing/2014/main" id="{03FE8B9F-4324-A598-9ECB-D12BED38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4740" y="5605774"/>
            <a:ext cx="657944" cy="88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Tall Grass Transparent PNG Pictures - Free Icons and PNG Backgrounds">
            <a:extLst>
              <a:ext uri="{FF2B5EF4-FFF2-40B4-BE49-F238E27FC236}">
                <a16:creationId xmlns:a16="http://schemas.microsoft.com/office/drawing/2014/main" id="{5C3B4142-980C-44C2-B184-681820BA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016" y="4415205"/>
            <a:ext cx="657944" cy="888502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625777"/>
      </p:ext>
    </p:extLst>
  </p:cSld>
  <p:clrMapOvr>
    <a:masterClrMapping/>
  </p:clrMapOvr>
  <p:transition spd="slow"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E1415C-1FC4-A1AB-89CA-84931384CE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33" b="12333"/>
          <a:stretch/>
        </p:blipFill>
        <p:spPr>
          <a:xfrm>
            <a:off x="-3754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E70D5F-2122-14BB-9AFE-4807BF908CA0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695549-A337-50B6-E0BE-173E229EC2AF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rgbClr val="FFCC66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CBF2A0-968F-0295-7D60-E2DCF2825E55}"/>
              </a:ext>
            </a:extLst>
          </p:cNvPr>
          <p:cNvGrpSpPr/>
          <p:nvPr/>
        </p:nvGrpSpPr>
        <p:grpSpPr>
          <a:xfrm>
            <a:off x="2687475" y="2649544"/>
            <a:ext cx="2813521" cy="1600892"/>
            <a:chOff x="7737010" y="1574101"/>
            <a:chExt cx="1882881" cy="16008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D59A41-D30F-646E-875B-CE6402C6749D}"/>
                </a:ext>
              </a:extLst>
            </p:cNvPr>
            <p:cNvSpPr txBox="1"/>
            <p:nvPr/>
          </p:nvSpPr>
          <p:spPr>
            <a:xfrm>
              <a:off x="7737010" y="1574101"/>
              <a:ext cx="1882881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Water Source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9ABD32-AF52-3192-5FC8-2C8EFB5D4938}"/>
                </a:ext>
              </a:extLst>
            </p:cNvPr>
            <p:cNvSpPr txBox="1"/>
            <p:nvPr/>
          </p:nvSpPr>
          <p:spPr>
            <a:xfrm>
              <a:off x="7788935" y="1851554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100</a:t>
              </a:r>
            </a:p>
          </p:txBody>
        </p:sp>
      </p:grpSp>
      <p:pic>
        <p:nvPicPr>
          <p:cNvPr id="24" name="Picture 8" descr="Stain PNG Picture - PNG All | PNG All">
            <a:extLst>
              <a:ext uri="{FF2B5EF4-FFF2-40B4-BE49-F238E27FC236}">
                <a16:creationId xmlns:a16="http://schemas.microsoft.com/office/drawing/2014/main" id="{8149E16F-419D-DE74-B5D0-E200BA8A1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42" y="4322171"/>
            <a:ext cx="2419525" cy="7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31CBA-46A8-3DBC-A2BB-4B51C4B49986}"/>
              </a:ext>
            </a:extLst>
          </p:cNvPr>
          <p:cNvCxnSpPr/>
          <p:nvPr/>
        </p:nvCxnSpPr>
        <p:spPr>
          <a:xfrm>
            <a:off x="5618266" y="205934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Grass Bush Transparent, Grass Bush, Dense Grass Pack, Grass Pack PNG ...">
            <a:extLst>
              <a:ext uri="{FF2B5EF4-FFF2-40B4-BE49-F238E27FC236}">
                <a16:creationId xmlns:a16="http://schemas.microsoft.com/office/drawing/2014/main" id="{F2176260-8089-84B3-003D-9023CD54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54" y="2934640"/>
            <a:ext cx="14732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2346C8-089F-36C7-7EB2-2D68CDB49F03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2" name="Picture 2" descr="Logo and Standards – The Salvation Army in Canada">
              <a:extLst>
                <a:ext uri="{FF2B5EF4-FFF2-40B4-BE49-F238E27FC236}">
                  <a16:creationId xmlns:a16="http://schemas.microsoft.com/office/drawing/2014/main" id="{5B2DBC1D-6BBE-B040-2D62-B53F423FE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3398D5-DAD9-662D-01CB-09BBA32164F1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4" name="Picture 13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3BA8DD0E-592C-A8F5-81BA-E99B33F9A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4519202E-33E2-D97D-A05B-CD417B9D5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17" name="Picture 16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D2CB3AD3-3927-C065-A871-8FE0BE9123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0" b="89895" l="7736" r="89948">
                        <a14:foregroundMark x1="44362" y1="41998" x2="44362" y2="41998"/>
                        <a14:foregroundMark x1="44843" y1="34054" x2="44843" y2="49182"/>
                        <a14:foregroundMark x1="25306" y1="58995" x2="43531" y2="62909"/>
                        <a14:foregroundMark x1="72465" y1="56951" x2="47596" y2="51285"/>
                        <a14:foregroundMark x1="68663" y1="54965" x2="60577" y2="53738"/>
                        <a14:foregroundMark x1="44143" y1="23949" x2="44449" y2="35806"/>
                        <a14:foregroundMark x1="38112" y1="26694" x2="28147" y2="18867"/>
                        <a14:foregroundMark x1="17570" y1="11857" x2="27841" y2="19451"/>
                        <a14:foregroundMark x1="17788" y1="11682" x2="26879" y2="17582"/>
                        <a14:foregroundMark x1="13636" y1="11741" x2="18925" y2="11857"/>
                        <a14:foregroundMark x1="18925" y1="11857" x2="20498" y2="11507"/>
                        <a14:foregroundMark x1="20848" y1="11565" x2="19799" y2="11682"/>
                        <a14:foregroundMark x1="17002" y1="10806" x2="17351" y2="11215"/>
                        <a14:foregroundMark x1="13330" y1="11273" x2="13330" y2="11273"/>
                        <a14:foregroundMark x1="13330" y1="11565" x2="13330" y2="11565"/>
                        <a14:foregroundMark x1="13418" y1="11273" x2="13855" y2="11390"/>
                        <a14:foregroundMark x1="48645" y1="39311" x2="60096" y2="39953"/>
                        <a14:foregroundMark x1="62130" y1="42348" x2="63024" y2="43400"/>
                        <a14:foregroundMark x1="60096" y1="39953" x2="62130" y2="42348"/>
                        <a14:foregroundMark x1="9353" y1="63785" x2="9430" y2="68466"/>
                        <a14:foregroundMark x1="82216" y1="70244" x2="76017" y2="74643"/>
                        <a14:foregroundMark x1="11757" y1="62033" x2="20848" y2="55432"/>
                        <a14:foregroundMark x1="21416" y1="54089" x2="42526" y2="50876"/>
                        <a14:foregroundMark x1="22815" y1="53621" x2="34266" y2="52512"/>
                        <a14:foregroundMark x1="34266" y1="52512" x2="36626" y2="51577"/>
                        <a14:foregroundMark x1="24388" y1="52687" x2="37150" y2="51227"/>
                        <a14:foregroundMark x1="31294" y1="51811" x2="34921" y2="50701"/>
                        <a14:foregroundMark x1="67177" y1="54498" x2="62150" y2="51986"/>
                        <a14:foregroundMark x1="62150" y1="51986" x2="48514" y2="50467"/>
                        <a14:foregroundMark x1="47815" y1="22430" x2="47815" y2="28563"/>
                        <a14:foregroundMark x1="48208" y1="22255" x2="48208" y2="29498"/>
                        <a14:foregroundMark x1="48208" y1="29498" x2="48252" y2="29381"/>
                        <a14:foregroundMark x1="22072" y1="15946" x2="22072" y2="15946"/>
                        <a14:foregroundMark x1="22334" y1="16063" x2="22334" y2="16063"/>
                        <a14:foregroundMark x1="14161" y1="11449" x2="14161" y2="11449"/>
                        <a14:foregroundMark x1="15472" y1="11390" x2="15472" y2="11390"/>
                        <a14:foregroundMark x1="20455" y1="11040" x2="20455" y2="11040"/>
                        <a14:foregroundMark x1="19187" y1="11215" x2="19187" y2="11215"/>
                        <a14:foregroundMark x1="27710" y1="17114" x2="27710" y2="17114"/>
                        <a14:foregroundMark x1="27710" y1="17757" x2="27710" y2="17757"/>
                        <a14:foregroundMark x1="45061" y1="21554" x2="45061" y2="21554"/>
                        <a14:foregroundMark x1="46722" y1="21320" x2="46722" y2="21320"/>
                        <a14:foregroundMark x1="71635" y1="55900" x2="71635" y2="55900"/>
                        <a14:foregroundMark x1="69712" y1="54965" x2="69712" y2="54965"/>
                        <a14:foregroundMark x1="38374" y1="28446" x2="38374" y2="28446"/>
                        <a14:foregroundMark x1="38068" y1="28154" x2="38068" y2="28154"/>
                        <a14:foregroundMark x1="38462" y1="27979" x2="38462" y2="27979"/>
                        <a14:foregroundMark x1="38418" y1="28329" x2="38418" y2="28329"/>
                        <a14:foregroundMark x1="38418" y1="28329" x2="38418" y2="28329"/>
                        <a14:foregroundMark x1="38287" y1="28388" x2="38287" y2="28388"/>
                        <a14:foregroundMark x1="38243" y1="28154" x2="38680" y2="28329"/>
                        <a14:foregroundMark x1="37369" y1="27161" x2="32430" y2="23364"/>
                        <a14:foregroundMark x1="21241" y1="15129" x2="21241" y2="15129"/>
                        <a14:foregroundMark x1="20629" y1="14428" x2="27710" y2="19626"/>
                        <a14:foregroundMark x1="21198" y1="11624" x2="21198" y2="11624"/>
                        <a14:foregroundMark x1="21066" y1="12033" x2="21066" y2="12033"/>
                        <a14:foregroundMark x1="53759" y1="50876" x2="53759" y2="50876"/>
                        <a14:foregroundMark x1="53322" y1="50876" x2="53322" y2="50876"/>
                        <a14:foregroundMark x1="54021" y1="50935" x2="54021" y2="50935"/>
                        <a14:foregroundMark x1="53759" y1="50876" x2="53759" y2="50876"/>
                        <a14:foregroundMark x1="53409" y1="50759" x2="53409" y2="50759"/>
                        <a14:foregroundMark x1="54152" y1="50935" x2="53147" y2="50701"/>
                        <a14:foregroundMark x1="43542" y1="47897" x2="43531" y2="50000"/>
                        <a14:foregroundMark x1="43575" y1="41822" x2="43542" y2="47897"/>
                        <a14:foregroundMark x1="49956" y1="38727" x2="49956" y2="38727"/>
                        <a14:foregroundMark x1="49607" y1="38727" x2="49607" y2="38727"/>
                        <a14:foregroundMark x1="49257" y1="38727" x2="49257" y2="38727"/>
                        <a14:foregroundMark x1="48689" y1="38610" x2="48689" y2="38610"/>
                        <a14:foregroundMark x1="59222" y1="41063" x2="59222" y2="41063"/>
                        <a14:foregroundMark x1="58435" y1="41063" x2="58435" y2="41063"/>
                        <a14:foregroundMark x1="57736" y1="41063" x2="57736" y2="41063"/>
                        <a14:foregroundMark x1="57430" y1="41063" x2="57430" y2="41063"/>
                        <a14:backgroundMark x1="33960" y1="25935" x2="32561" y2="25000"/>
                        <a14:backgroundMark x1="36582" y1="27687" x2="33960" y2="25935"/>
                        <a14:backgroundMark x1="50000" y1="43341" x2="62194" y2="46671"/>
                        <a14:backgroundMark x1="7517" y1="63259" x2="5201" y2="68283"/>
                        <a14:backgroundMark x1="40647" y1="33061" x2="40647" y2="33061"/>
                        <a14:backgroundMark x1="40865" y1="33002" x2="40865" y2="33002"/>
                        <a14:backgroundMark x1="39554" y1="31600" x2="39554" y2="31600"/>
                        <a14:backgroundMark x1="40385" y1="32418" x2="40385" y2="32418"/>
                        <a14:backgroundMark x1="40516" y1="32477" x2="40516" y2="32477"/>
                        <a14:backgroundMark x1="13724" y1="77687" x2="13724" y2="77687"/>
                        <a14:backgroundMark x1="19274" y1="79965" x2="36844" y2="83236"/>
                        <a14:backgroundMark x1="79371" y1="79498" x2="38986" y2="85280"/>
                        <a14:backgroundMark x1="38986" y1="85280" x2="38636" y2="84755"/>
                        <a14:backgroundMark x1="82955" y1="67757" x2="82517" y2="70152"/>
                        <a14:backgroundMark x1="62937" y1="79731" x2="73689" y2="77103"/>
                        <a14:backgroundMark x1="7386" y1="69334" x2="19449" y2="80958"/>
                        <a14:backgroundMark x1="8260" y1="72664" x2="12893" y2="78855"/>
                        <a14:backgroundMark x1="12893" y1="78855" x2="14073" y2="79264"/>
                        <a14:backgroundMark x1="17483" y1="81776" x2="21066" y2="82360"/>
                        <a14:backgroundMark x1="17308" y1="77336" x2="25306" y2="78446"/>
                        <a14:backgroundMark x1="19187" y1="78797" x2="25262" y2="79498"/>
                        <a14:backgroundMark x1="25262" y1="79498" x2="25393" y2="79381"/>
                        <a14:backgroundMark x1="9047" y1="72897" x2="13636" y2="76285"/>
                        <a14:backgroundMark x1="8435" y1="68750" x2="9528" y2="70736"/>
                        <a14:backgroundMark x1="8610" y1="68750" x2="10664" y2="71612"/>
                        <a14:backgroundMark x1="8435" y1="62850" x2="7386" y2="65596"/>
                        <a14:backgroundMark x1="32649" y1="81075" x2="38899" y2="80724"/>
                        <a14:backgroundMark x1="38899" y1="80724" x2="52229" y2="81776"/>
                        <a14:backgroundMark x1="52229" y1="81776" x2="55594" y2="81075"/>
                        <a14:backgroundMark x1="62675" y1="80841" x2="61626" y2="82243"/>
                        <a14:backgroundMark x1="72378" y1="80724" x2="78016" y2="81893"/>
                        <a14:backgroundMark x1="33610" y1="81951" x2="39860" y2="82068"/>
                        <a14:backgroundMark x1="39860" y1="82068" x2="40559" y2="81776"/>
                        <a14:backgroundMark x1="56250" y1="82068" x2="52666" y2="81893"/>
                        <a14:backgroundMark x1="73295" y1="76577" x2="75743" y2="75350"/>
                        <a14:backgroundMark x1="82255" y1="69685" x2="81993" y2="70853"/>
                        <a14:backgroundMark x1="82998" y1="69217" x2="82867" y2="70853"/>
                        <a14:backgroundMark x1="79371" y1="59171" x2="79371" y2="59171"/>
                        <a14:backgroundMark x1="79589" y1="59463" x2="79589" y2="59463"/>
                        <a14:backgroundMark x1="79764" y1="59638" x2="79764" y2="59638"/>
                        <a14:backgroundMark x1="80682" y1="60631" x2="80682" y2="60631"/>
                        <a14:backgroundMark x1="80988" y1="61157" x2="80988" y2="61157"/>
                        <a14:backgroundMark x1="71635" y1="54147" x2="71635" y2="54147"/>
                        <a14:backgroundMark x1="70935" y1="54089" x2="70935" y2="54089"/>
                        <a14:backgroundMark x1="72334" y1="54614" x2="72334" y2="54614"/>
                        <a14:backgroundMark x1="41477" y1="44100" x2="41477" y2="44100"/>
                        <a14:backgroundMark x1="18226" y1="14077" x2="18226" y2="14077"/>
                        <a14:backgroundMark x1="17788" y1="13610" x2="17788" y2="13610"/>
                        <a14:backgroundMark x1="17264" y1="12850" x2="17264" y2="12850"/>
                        <a14:backgroundMark x1="20804" y1="12442" x2="20804" y2="12442"/>
                        <a14:backgroundMark x1="20323" y1="12558" x2="20323" y2="12558"/>
                        <a14:backgroundMark x1="48601" y1="46437" x2="48601" y2="46437"/>
                        <a14:backgroundMark x1="49213" y1="46963" x2="49213" y2="46963"/>
                        <a14:backgroundMark x1="50262" y1="47722" x2="50262" y2="47722"/>
                        <a14:backgroundMark x1="51093" y1="48306" x2="51093" y2="48306"/>
                        <a14:backgroundMark x1="23645" y1="17699" x2="23645" y2="17699"/>
                        <a14:backgroundMark x1="20323" y1="15070" x2="20323" y2="15070"/>
                        <a14:backgroundMark x1="19580" y1="14661" x2="19580" y2="14661"/>
                        <a14:backgroundMark x1="18663" y1="13960" x2="18663" y2="13960"/>
                        <a14:backgroundMark x1="18138" y1="13610" x2="18138" y2="13610"/>
                        <a14:backgroundMark x1="83260" y1="69451" x2="81993" y2="70619"/>
                        <a14:backgroundMark x1="81731" y1="70035" x2="81556" y2="70736"/>
                        <a14:backgroundMark x1="42526" y1="47956" x2="42526" y2="47956"/>
                        <a14:backgroundMark x1="42657" y1="47021" x2="42657" y2="47021"/>
                        <a14:backgroundMark x1="42832" y1="47897" x2="42832" y2="47897"/>
                        <a14:backgroundMark x1="42920" y1="47839" x2="42920" y2="47839"/>
                        <a14:backgroundMark x1="48514" y1="38318" x2="48514" y2="38318"/>
                        <a14:backgroundMark x1="61320" y1="42348" x2="61320" y2="42348"/>
                        <a14:backgroundMark x1="61582" y1="42407" x2="61582" y2="42407"/>
                        <a14:backgroundMark x1="57124" y1="41589" x2="57124" y2="41589"/>
                        <a14:backgroundMark x1="58610" y1="41706" x2="58610" y2="4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3689" y="2328969"/>
            <a:ext cx="4062878" cy="3040056"/>
          </a:xfrm>
          <a:prstGeom prst="rect">
            <a:avLst/>
          </a:prstGeom>
        </p:spPr>
      </p:pic>
      <p:pic>
        <p:nvPicPr>
          <p:cNvPr id="2050" name="Picture 2" descr="Tall Grass Transparent PNG Pictures - Free Icons and PNG Backgrounds">
            <a:extLst>
              <a:ext uri="{FF2B5EF4-FFF2-40B4-BE49-F238E27FC236}">
                <a16:creationId xmlns:a16="http://schemas.microsoft.com/office/drawing/2014/main" id="{A4881953-2778-99DB-5C70-37FDB78C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56" y="3731192"/>
            <a:ext cx="860229" cy="1161672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all Grass Transparent PNG Pictures - Free Icons and PNG Backgrounds">
            <a:extLst>
              <a:ext uri="{FF2B5EF4-FFF2-40B4-BE49-F238E27FC236}">
                <a16:creationId xmlns:a16="http://schemas.microsoft.com/office/drawing/2014/main" id="{7656BDE2-44FA-D136-F50D-57FC33640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582" y="3963340"/>
            <a:ext cx="657944" cy="888502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9E97AB7-0553-B6FB-C427-EE13566A0DCC}"/>
              </a:ext>
            </a:extLst>
          </p:cNvPr>
          <p:cNvGrpSpPr/>
          <p:nvPr/>
        </p:nvGrpSpPr>
        <p:grpSpPr>
          <a:xfrm>
            <a:off x="6366209" y="3085164"/>
            <a:ext cx="1354540" cy="1525876"/>
            <a:chOff x="5972317" y="2967862"/>
            <a:chExt cx="1354540" cy="1525876"/>
          </a:xfrm>
        </p:grpSpPr>
        <p:pic>
          <p:nvPicPr>
            <p:cNvPr id="18" name="Picture 2" descr="Steel Bucket PNG Image | Steel bucket, Bucket, Steel">
              <a:extLst>
                <a:ext uri="{FF2B5EF4-FFF2-40B4-BE49-F238E27FC236}">
                  <a16:creationId xmlns:a16="http://schemas.microsoft.com/office/drawing/2014/main" id="{45822803-893B-2DC7-B626-F80E4CF1C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658" y="3432942"/>
              <a:ext cx="1177925" cy="1060796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43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Water PNG">
              <a:extLst>
                <a:ext uri="{FF2B5EF4-FFF2-40B4-BE49-F238E27FC236}">
                  <a16:creationId xmlns:a16="http://schemas.microsoft.com/office/drawing/2014/main" id="{650C51E1-C5FE-FAB5-91B3-6F7B8881BE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413"/>
            <a:stretch/>
          </p:blipFill>
          <p:spPr bwMode="auto">
            <a:xfrm>
              <a:off x="5972317" y="2967862"/>
              <a:ext cx="1354540" cy="69117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Tall Grass Transparent PNG Pictures - Free Icons and PNG Backgrounds">
            <a:extLst>
              <a:ext uri="{FF2B5EF4-FFF2-40B4-BE49-F238E27FC236}">
                <a16:creationId xmlns:a16="http://schemas.microsoft.com/office/drawing/2014/main" id="{2B2321AB-3742-7D1F-DC01-F12F5FB7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9020" y="3979543"/>
            <a:ext cx="657944" cy="88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8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E1415C-1FC4-A1AB-89CA-84931384CE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2333" b="12333"/>
          <a:stretch/>
        </p:blipFill>
        <p:spPr>
          <a:xfrm>
            <a:off x="-3754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E70D5F-2122-14BB-9AFE-4807BF908CA0}"/>
              </a:ext>
            </a:extLst>
          </p:cNvPr>
          <p:cNvSpPr/>
          <p:nvPr/>
        </p:nvSpPr>
        <p:spPr>
          <a:xfrm>
            <a:off x="2136196" y="1246621"/>
            <a:ext cx="7912100" cy="431800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695549-A337-50B6-E0BE-173E229EC2AF}"/>
              </a:ext>
            </a:extLst>
          </p:cNvPr>
          <p:cNvSpPr/>
          <p:nvPr/>
        </p:nvSpPr>
        <p:spPr>
          <a:xfrm>
            <a:off x="2376232" y="1474988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rgbClr val="FFCC66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CBF2A0-968F-0295-7D60-E2DCF2825E55}"/>
              </a:ext>
            </a:extLst>
          </p:cNvPr>
          <p:cNvGrpSpPr/>
          <p:nvPr/>
        </p:nvGrpSpPr>
        <p:grpSpPr>
          <a:xfrm>
            <a:off x="2687475" y="2649544"/>
            <a:ext cx="2813521" cy="1600892"/>
            <a:chOff x="7737010" y="1574101"/>
            <a:chExt cx="1882881" cy="16008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D59A41-D30F-646E-875B-CE6402C6749D}"/>
                </a:ext>
              </a:extLst>
            </p:cNvPr>
            <p:cNvSpPr txBox="1"/>
            <p:nvPr/>
          </p:nvSpPr>
          <p:spPr>
            <a:xfrm>
              <a:off x="7737010" y="1574101"/>
              <a:ext cx="1882881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Goat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9ABD32-AF52-3192-5FC8-2C8EFB5D4938}"/>
                </a:ext>
              </a:extLst>
            </p:cNvPr>
            <p:cNvSpPr txBox="1"/>
            <p:nvPr/>
          </p:nvSpPr>
          <p:spPr>
            <a:xfrm>
              <a:off x="7923130" y="1851554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50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31CBA-46A8-3DBC-A2BB-4B51C4B49986}"/>
              </a:ext>
            </a:extLst>
          </p:cNvPr>
          <p:cNvCxnSpPr/>
          <p:nvPr/>
        </p:nvCxnSpPr>
        <p:spPr>
          <a:xfrm>
            <a:off x="5618266" y="205934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2346C8-089F-36C7-7EB2-2D68CDB49F03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2" name="Picture 2" descr="Logo and Standards – The Salvation Army in Canada">
              <a:extLst>
                <a:ext uri="{FF2B5EF4-FFF2-40B4-BE49-F238E27FC236}">
                  <a16:creationId xmlns:a16="http://schemas.microsoft.com/office/drawing/2014/main" id="{5B2DBC1D-6BBE-B040-2D62-B53F423FE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3398D5-DAD9-662D-01CB-09BBA32164F1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4" name="Picture 13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3BA8DD0E-592C-A8F5-81BA-E99B33F9A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4519202E-33E2-D97D-A05B-CD417B9D5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A29CF5-1556-5791-AC24-A57A862D45FF}"/>
              </a:ext>
            </a:extLst>
          </p:cNvPr>
          <p:cNvGrpSpPr/>
          <p:nvPr/>
        </p:nvGrpSpPr>
        <p:grpSpPr>
          <a:xfrm>
            <a:off x="5829566" y="2353415"/>
            <a:ext cx="3674959" cy="2773613"/>
            <a:chOff x="5815754" y="2722387"/>
            <a:chExt cx="3674959" cy="2773613"/>
          </a:xfrm>
        </p:grpSpPr>
        <p:pic>
          <p:nvPicPr>
            <p:cNvPr id="4110" name="Picture 14" descr="노란색, 포장, 발 붙이다 일러스트 PNG, 노란색 포장 발 붙이다 이미지 벡터, PSD 파일 - Pngtree">
              <a:extLst>
                <a:ext uri="{FF2B5EF4-FFF2-40B4-BE49-F238E27FC236}">
                  <a16:creationId xmlns:a16="http://schemas.microsoft.com/office/drawing/2014/main" id="{4938A4FA-EDAF-11CB-01E6-92D09D0CE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6381" y="4156198"/>
              <a:ext cx="1416554" cy="796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Tall Grass Png - High Grass Cut Out - Free Transparent PNG Download ...">
              <a:extLst>
                <a:ext uri="{FF2B5EF4-FFF2-40B4-BE49-F238E27FC236}">
                  <a16:creationId xmlns:a16="http://schemas.microsoft.com/office/drawing/2014/main" id="{6398F588-D2D3-D1ED-98EC-EE4CDDA8B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9296" y="3282460"/>
              <a:ext cx="416387" cy="456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Tall Grass Png - High Grass Cut Out - Free Transparent PNG Download ...">
              <a:extLst>
                <a:ext uri="{FF2B5EF4-FFF2-40B4-BE49-F238E27FC236}">
                  <a16:creationId xmlns:a16="http://schemas.microsoft.com/office/drawing/2014/main" id="{6613704D-DE49-A538-16F3-8D79E6AC4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5683" y="3429000"/>
              <a:ext cx="311938" cy="304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Tall Grass Png - High Grass Cut Out - Free Transparent PNG Download ...">
              <a:extLst>
                <a:ext uri="{FF2B5EF4-FFF2-40B4-BE49-F238E27FC236}">
                  <a16:creationId xmlns:a16="http://schemas.microsoft.com/office/drawing/2014/main" id="{9E4544AC-735C-642D-5875-25C8F55B1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150" y="3430399"/>
              <a:ext cx="468375" cy="456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Grass Bush Transparent, Grass Bush, Dense Grass Pack, Grass Pack PNG ...">
              <a:extLst>
                <a:ext uri="{FF2B5EF4-FFF2-40B4-BE49-F238E27FC236}">
                  <a16:creationId xmlns:a16="http://schemas.microsoft.com/office/drawing/2014/main" id="{475488C0-9F38-36EE-0C44-5AA17EE8F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6029" y="3203282"/>
              <a:ext cx="580861" cy="580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Grass Bush Transparent, Grass Bush, Dense Grass Pack, Grass Pack PNG ...">
              <a:extLst>
                <a:ext uri="{FF2B5EF4-FFF2-40B4-BE49-F238E27FC236}">
                  <a16:creationId xmlns:a16="http://schemas.microsoft.com/office/drawing/2014/main" id="{829CE346-547D-88C9-43BE-253276CDA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3064" y="3306180"/>
              <a:ext cx="580861" cy="580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Grass Bush Transparent, Grass Bush, Dense Grass Pack, Grass Pack PNG ...">
              <a:extLst>
                <a:ext uri="{FF2B5EF4-FFF2-40B4-BE49-F238E27FC236}">
                  <a16:creationId xmlns:a16="http://schemas.microsoft.com/office/drawing/2014/main" id="{EBDBFADF-1CD1-357C-245E-199A8D11A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506" y="4124511"/>
              <a:ext cx="1143184" cy="1143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Tall Grass PNG, Tall Grass Transparent Background - FreeIconsPNG">
              <a:extLst>
                <a:ext uri="{FF2B5EF4-FFF2-40B4-BE49-F238E27FC236}">
                  <a16:creationId xmlns:a16="http://schemas.microsoft.com/office/drawing/2014/main" id="{6BAF24E9-DCEF-D3CF-CCC6-B0AFC5385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800" y="3975242"/>
              <a:ext cx="1421341" cy="1004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Grass Bush Transparent, Grass Bush, Dense Grass Pack, Grass Pack PNG ...">
              <a:extLst>
                <a:ext uri="{FF2B5EF4-FFF2-40B4-BE49-F238E27FC236}">
                  <a16:creationId xmlns:a16="http://schemas.microsoft.com/office/drawing/2014/main" id="{BBD01D0E-F46F-A16F-AEAB-3F819D884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754" y="4250436"/>
              <a:ext cx="942468" cy="942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Goat Png Image Purepng Free Transparent Cc0 Png Image Library | Images ...">
              <a:extLst>
                <a:ext uri="{FF2B5EF4-FFF2-40B4-BE49-F238E27FC236}">
                  <a16:creationId xmlns:a16="http://schemas.microsoft.com/office/drawing/2014/main" id="{3551EAD2-0697-2325-ACE1-101564FA9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583" y="2722387"/>
              <a:ext cx="1848130" cy="1233038"/>
            </a:xfrm>
            <a:prstGeom prst="rect">
              <a:avLst/>
            </a:prstGeom>
            <a:noFill/>
            <a:effectLst>
              <a:outerShdw blurRad="76200" dist="546100" dir="13500000" sy="23000" kx="1200000" algn="br" rotWithShape="0">
                <a:prstClr val="black">
                  <a:alpha val="37000"/>
                </a:prstClr>
              </a:outerShdw>
            </a:effectLst>
            <a:scene3d>
              <a:camera prst="isometricOffAxis1Righ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8" descr="Goat Free PNG Image Download 7 | PNG Images Download | Goat Free PNG ...">
              <a:extLst>
                <a:ext uri="{FF2B5EF4-FFF2-40B4-BE49-F238E27FC236}">
                  <a16:creationId xmlns:a16="http://schemas.microsoft.com/office/drawing/2014/main" id="{73A488D1-6188-057F-E3D1-977A78C05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7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8"/>
            <a:stretch/>
          </p:blipFill>
          <p:spPr bwMode="auto">
            <a:xfrm>
              <a:off x="6299754" y="2887599"/>
              <a:ext cx="1684016" cy="2128559"/>
            </a:xfrm>
            <a:prstGeom prst="rect">
              <a:avLst/>
            </a:prstGeom>
            <a:noFill/>
            <a:effectLst>
              <a:outerShdw blurRad="76200" dist="215900" dir="13500000" sy="23000" kx="1200000" algn="br" rotWithShape="0">
                <a:prstClr val="black">
                  <a:alpha val="42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Grass Bush Transparent, Grass Bush, Dense Grass Pack, Grass Pack PNG ...">
              <a:extLst>
                <a:ext uri="{FF2B5EF4-FFF2-40B4-BE49-F238E27FC236}">
                  <a16:creationId xmlns:a16="http://schemas.microsoft.com/office/drawing/2014/main" id="{270AACA8-CFAD-9E7B-3A50-C503CCF69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596" y="4352816"/>
              <a:ext cx="1143184" cy="1143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Grass Bush Transparent, Grass Bush, Dense Grass Pack, Grass Pack PNG ...">
              <a:extLst>
                <a:ext uri="{FF2B5EF4-FFF2-40B4-BE49-F238E27FC236}">
                  <a16:creationId xmlns:a16="http://schemas.microsoft.com/office/drawing/2014/main" id="{FBC23385-EF8D-BBD0-CCFB-33D2DEAF17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46"/>
            <a:stretch/>
          </p:blipFill>
          <p:spPr bwMode="auto">
            <a:xfrm>
              <a:off x="8824465" y="3343205"/>
              <a:ext cx="401948" cy="61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Stain PNG Picture - PNG All | PNG All">
              <a:extLst>
                <a:ext uri="{FF2B5EF4-FFF2-40B4-BE49-F238E27FC236}">
                  <a16:creationId xmlns:a16="http://schemas.microsoft.com/office/drawing/2014/main" id="{0CDC4B78-CA6D-B424-8625-518905A40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006" y="3520954"/>
              <a:ext cx="1831686" cy="56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tain PNG Picture - PNG All | PNG All">
              <a:extLst>
                <a:ext uri="{FF2B5EF4-FFF2-40B4-BE49-F238E27FC236}">
                  <a16:creationId xmlns:a16="http://schemas.microsoft.com/office/drawing/2014/main" id="{9A5DC090-834F-9982-6742-066ADB76D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944" y="4689684"/>
              <a:ext cx="1831686" cy="56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Tall Grass Transparent PNG Pictures - Free Icons and PNG Backgrounds">
              <a:extLst>
                <a:ext uri="{FF2B5EF4-FFF2-40B4-BE49-F238E27FC236}">
                  <a16:creationId xmlns:a16="http://schemas.microsoft.com/office/drawing/2014/main" id="{149DBD32-1C1B-6A6B-3DFB-F0E1D6FC6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651" y="4085922"/>
              <a:ext cx="650643" cy="87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Tall Grass Transparent PNG Pictures - Free Icons and PNG Backgrounds">
              <a:extLst>
                <a:ext uri="{FF2B5EF4-FFF2-40B4-BE49-F238E27FC236}">
                  <a16:creationId xmlns:a16="http://schemas.microsoft.com/office/drawing/2014/main" id="{65839107-CE21-E481-2E45-8F953F054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576" y="3538685"/>
              <a:ext cx="349384" cy="47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Tall Grass Transparent PNG Pictures - Free Icons and PNG Backgrounds">
              <a:extLst>
                <a:ext uri="{FF2B5EF4-FFF2-40B4-BE49-F238E27FC236}">
                  <a16:creationId xmlns:a16="http://schemas.microsoft.com/office/drawing/2014/main" id="{2C6D7AC0-FF96-D376-88AF-7CA7252AD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9291" y="3176424"/>
              <a:ext cx="481586" cy="650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4" descr="노란색, 포장, 발 붙이다 일러스트 PNG, 노란색 포장 발 붙이다 이미지 벡터, PSD 파일 - Pngtree">
              <a:extLst>
                <a:ext uri="{FF2B5EF4-FFF2-40B4-BE49-F238E27FC236}">
                  <a16:creationId xmlns:a16="http://schemas.microsoft.com/office/drawing/2014/main" id="{7DC548CB-1709-4740-8C8C-963093424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257" y="3635175"/>
              <a:ext cx="1416554" cy="796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38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E1415C-1FC4-A1AB-89CA-84931384CE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33" b="12333"/>
          <a:stretch/>
        </p:blipFill>
        <p:spPr>
          <a:xfrm>
            <a:off x="-3754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E70D5F-2122-14BB-9AFE-4807BF908CA0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695549-A337-50B6-E0BE-173E229EC2AF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rgbClr val="FFCC66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8" descr="Stain PNG Picture - PNG All | PNG All">
            <a:extLst>
              <a:ext uri="{FF2B5EF4-FFF2-40B4-BE49-F238E27FC236}">
                <a16:creationId xmlns:a16="http://schemas.microsoft.com/office/drawing/2014/main" id="{807206E1-DFCC-8F72-3815-C03716465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42" y="4180275"/>
            <a:ext cx="2419525" cy="7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Tall Grass Transparent PNG Pictures - Free Icons and PNG Backgrounds">
            <a:extLst>
              <a:ext uri="{FF2B5EF4-FFF2-40B4-BE49-F238E27FC236}">
                <a16:creationId xmlns:a16="http://schemas.microsoft.com/office/drawing/2014/main" id="{31E13023-34E4-5ECF-8B82-BCEA0F6DE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00" y="3092060"/>
            <a:ext cx="960011" cy="129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Grass Bush Transparent, Grass Bush, Dense Grass Pack, Grass Pack PNG ...">
            <a:extLst>
              <a:ext uri="{FF2B5EF4-FFF2-40B4-BE49-F238E27FC236}">
                <a16:creationId xmlns:a16="http://schemas.microsoft.com/office/drawing/2014/main" id="{9D542714-EAD1-3AFD-80AE-6D46C3AF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697" y="3735322"/>
            <a:ext cx="1143184" cy="114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BCBF2A0-968F-0295-7D60-E2DCF2825E55}"/>
              </a:ext>
            </a:extLst>
          </p:cNvPr>
          <p:cNvGrpSpPr/>
          <p:nvPr/>
        </p:nvGrpSpPr>
        <p:grpSpPr>
          <a:xfrm>
            <a:off x="2687475" y="2649544"/>
            <a:ext cx="2813521" cy="1738937"/>
            <a:chOff x="7737010" y="1574101"/>
            <a:chExt cx="1882881" cy="17389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D59A41-D30F-646E-875B-CE6402C6749D}"/>
                </a:ext>
              </a:extLst>
            </p:cNvPr>
            <p:cNvSpPr txBox="1"/>
            <p:nvPr/>
          </p:nvSpPr>
          <p:spPr>
            <a:xfrm>
              <a:off x="7737010" y="1574101"/>
              <a:ext cx="1882881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Bag of Seeds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9ABD32-AF52-3192-5FC8-2C8EFB5D4938}"/>
                </a:ext>
              </a:extLst>
            </p:cNvPr>
            <p:cNvSpPr txBox="1"/>
            <p:nvPr/>
          </p:nvSpPr>
          <p:spPr>
            <a:xfrm>
              <a:off x="7788935" y="1989599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15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31CBA-46A8-3DBC-A2BB-4B51C4B49986}"/>
              </a:ext>
            </a:extLst>
          </p:cNvPr>
          <p:cNvCxnSpPr/>
          <p:nvPr/>
        </p:nvCxnSpPr>
        <p:spPr>
          <a:xfrm>
            <a:off x="5618266" y="205934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2346C8-089F-36C7-7EB2-2D68CDB49F03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2" name="Picture 2" descr="Logo and Standards – The Salvation Army in Canada">
              <a:extLst>
                <a:ext uri="{FF2B5EF4-FFF2-40B4-BE49-F238E27FC236}">
                  <a16:creationId xmlns:a16="http://schemas.microsoft.com/office/drawing/2014/main" id="{5B2DBC1D-6BBE-B040-2D62-B53F423FE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3398D5-DAD9-662D-01CB-09BBA32164F1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4" name="Picture 13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3BA8DD0E-592C-A8F5-81BA-E99B33F9A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4519202E-33E2-D97D-A05B-CD417B9D5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D1170DB-330E-6C6C-F61C-3B8202E5A6EC}"/>
              </a:ext>
            </a:extLst>
          </p:cNvPr>
          <p:cNvGrpSpPr/>
          <p:nvPr/>
        </p:nvGrpSpPr>
        <p:grpSpPr>
          <a:xfrm rot="320723">
            <a:off x="6481829" y="2385598"/>
            <a:ext cx="2408399" cy="2571009"/>
            <a:chOff x="5518234" y="1127760"/>
            <a:chExt cx="5034404" cy="5237604"/>
          </a:xfrm>
          <a:effectLst>
            <a:outerShdw blurRad="139700" dist="114300" sx="97000" sy="97000" algn="l" rotWithShape="0">
              <a:prstClr val="black">
                <a:alpha val="43000"/>
              </a:prstClr>
            </a:outerShdw>
          </a:effectLst>
        </p:grpSpPr>
        <p:pic>
          <p:nvPicPr>
            <p:cNvPr id="3" name="Picture 2" descr="Empty Bag From Sacking Isolated Stock Image - Image of pouch, object:  104467903">
              <a:extLst>
                <a:ext uri="{FF2B5EF4-FFF2-40B4-BE49-F238E27FC236}">
                  <a16:creationId xmlns:a16="http://schemas.microsoft.com/office/drawing/2014/main" id="{64B30BFF-5CF1-5282-D28F-1426586F5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8234" y="1330960"/>
              <a:ext cx="5034404" cy="5034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Pumpkin Seeds Png Images Free Download - Transparent Background Pumpkin Seeds  Png,Seed Png - free transparent png images - pngaaa.com">
              <a:extLst>
                <a:ext uri="{FF2B5EF4-FFF2-40B4-BE49-F238E27FC236}">
                  <a16:creationId xmlns:a16="http://schemas.microsoft.com/office/drawing/2014/main" id="{1FBA01DD-B767-0D12-2E46-8F2A34D103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356"/>
            <a:stretch/>
          </p:blipFill>
          <p:spPr bwMode="auto">
            <a:xfrm>
              <a:off x="5804523" y="1127760"/>
              <a:ext cx="4461827" cy="129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0" descr="Tall Grass Transparent PNG Pictures - Free Icons and PNG Backgrounds">
            <a:extLst>
              <a:ext uri="{FF2B5EF4-FFF2-40B4-BE49-F238E27FC236}">
                <a16:creationId xmlns:a16="http://schemas.microsoft.com/office/drawing/2014/main" id="{BF775F3B-8F42-BCB7-1FBF-01DBAFF5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69" y="3674773"/>
            <a:ext cx="650643" cy="87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3986</TotalTime>
  <Words>80</Words>
  <Application>Microsoft Office PowerPoint</Application>
  <PresentationFormat>Widescreen</PresentationFormat>
  <Paragraphs>35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LilyUPC</vt:lpstr>
      <vt:lpstr>Verdana Pro Cond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a Farm</dc:title>
  <dc:creator>Deepeka Sarup</dc:creator>
  <cp:lastModifiedBy>Jessica Lam</cp:lastModifiedBy>
  <cp:revision>62</cp:revision>
  <dcterms:created xsi:type="dcterms:W3CDTF">2021-07-20T06:24:06Z</dcterms:created>
  <dcterms:modified xsi:type="dcterms:W3CDTF">2024-06-18T19:37:02Z</dcterms:modified>
</cp:coreProperties>
</file>