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08" r:id="rId2"/>
    <p:sldId id="315" r:id="rId3"/>
    <p:sldId id="286" r:id="rId4"/>
    <p:sldId id="295" r:id="rId5"/>
    <p:sldId id="316" r:id="rId6"/>
    <p:sldId id="273" r:id="rId7"/>
    <p:sldId id="310" r:id="rId8"/>
    <p:sldId id="311" r:id="rId9"/>
    <p:sldId id="313" r:id="rId10"/>
    <p:sldId id="312" r:id="rId11"/>
    <p:sldId id="3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FFDE2E"/>
    <a:srgbClr val="FAD9CA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7" autoAdjust="0"/>
    <p:restoredTop sz="94646"/>
  </p:normalViewPr>
  <p:slideViewPr>
    <p:cSldViewPr snapToGrid="0" snapToObjects="1">
      <p:cViewPr varScale="1">
        <p:scale>
          <a:sx n="64" d="100"/>
          <a:sy n="64" d="100"/>
        </p:scale>
        <p:origin x="36" y="-248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030B6-24A4-AF47-868F-0047B3924470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DE9E7-0B93-FE48-BA00-F1EEA3152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22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DE9E7-0B93-FE48-BA00-F1EEA31526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DE9E7-0B93-FE48-BA00-F1EEA31526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8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DE9E7-0B93-FE48-BA00-F1EEA31526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1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B5592-1700-6047-A284-4408859FF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5A1F0D-9B71-D448-9FFC-9FC2C479E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A6A28-C91C-0A45-9B40-442735365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D833-5947-B24C-BDF3-00AE187BBFA4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E68BC-36CE-F04C-8F09-5264D366D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D16FF-4D68-D545-A41F-961B0716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6500-0CF4-E14D-A6B3-C7DB36019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52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89AF2-E03F-2349-82D4-119A0273C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B59726-4E29-C14C-B311-1F2A0BB94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94249-E6D7-BF43-B8F2-B856A404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D833-5947-B24C-BDF3-00AE187BBFA4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20901-C024-D146-90E6-34A98B8D2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E77BE-FF32-F442-A766-3D6D1621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6500-0CF4-E14D-A6B3-C7DB36019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09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5B67B9-2C3A-B846-BCCA-73569823D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D4C168-64D6-E841-8C1E-B38700E49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F1E7D-CF08-4C45-8520-BEA2EA5FC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D833-5947-B24C-BDF3-00AE187BBFA4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2C60A-65CF-0D4C-956C-0BFE344F2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4388E-6494-F145-A965-31FD9822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6500-0CF4-E14D-A6B3-C7DB36019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05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C2A4A-2721-EA4C-BAA5-873E56B08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E385-AE2F-634B-BD86-F1A9F92B4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DB867-E251-E941-A970-258F02B86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D833-5947-B24C-BDF3-00AE187BBFA4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3DFA-0C54-D64F-AC4F-DEA599B4F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A3B58-D4E9-B145-BA80-04589DA85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6500-0CF4-E14D-A6B3-C7DB36019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8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AD99F-4F39-3244-B03C-0BA57DC1D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595A7-8DA3-ED41-8044-E68CEA81B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AE2D2-DEEF-6A43-A8C9-CDC15DC78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D833-5947-B24C-BDF3-00AE187BBFA4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A7D1F-297A-8640-8321-4DDE6B141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02EB2-334B-3E43-82C8-92CDF417F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6500-0CF4-E14D-A6B3-C7DB36019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8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C67F3-3AFC-4244-9661-9DA291E35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32651-94FF-6948-9933-C90BF2E35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40864-31C4-5D4D-AB4D-9A640BBBA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921E1-22DF-8B4D-AD55-0F446E4E0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D833-5947-B24C-BDF3-00AE187BBFA4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EEE3B-EF67-194A-86F2-4764194E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9A37C-9111-C04A-A1AD-B02A7BD6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6500-0CF4-E14D-A6B3-C7DB36019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1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24917-321A-254D-A834-2D19CC75F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13EF8-102B-7544-8A8E-EF90AE97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F8381-EB23-FA4E-B575-F72515D16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8E4B7C-1A60-3444-9C48-C1A3AE99D5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7C55A0-CBEE-4E4B-9927-B981A5B69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867D52-F1E7-1A46-8F1E-B085B298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D833-5947-B24C-BDF3-00AE187BBFA4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1041EA-979A-BB48-99AE-5F27964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CE9B87-986E-554E-BB88-64BE6A7BE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6500-0CF4-E14D-A6B3-C7DB36019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1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B8DDD-2DCC-5942-ADA1-FF7F472C0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E91438-0F43-E34C-B87C-E68A9226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D833-5947-B24C-BDF3-00AE187BBFA4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65F360-2C7B-E548-AA07-A9A166C2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42ACD-6259-1945-B032-6A9C3DDEF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6500-0CF4-E14D-A6B3-C7DB36019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1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0DD3E4-E6CC-854F-98C9-28F25A6DF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D833-5947-B24C-BDF3-00AE187BBFA4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CE276-11E6-BB4F-8E44-888EFE35B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BA002-CEDA-F547-BB3D-95313B05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6500-0CF4-E14D-A6B3-C7DB36019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8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034D-6525-234D-A1D6-F279EDDEB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F9D00-8A8A-6641-9B86-54749B52B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5C49FB-B2B8-9249-81C9-CE1C2D201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2F176-A1DB-2544-86D2-E4ABA6347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D833-5947-B24C-BDF3-00AE187BBFA4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61B98-3DBF-AA4F-8783-9A00DE75E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8540C-8F0C-3D47-9A26-27CE1836D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6500-0CF4-E14D-A6B3-C7DB36019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4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35743-E8F0-BA45-AAED-BD6FF782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34222-4408-F94E-9350-0D678479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6E9F1-0D91-2245-B4B5-7B6E20111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B91E3-8C5C-3F4D-AE70-2B357E48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D833-5947-B24C-BDF3-00AE187BBFA4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01BA8-FAA6-8444-B9A3-CD0762288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5A205-B922-354A-B7F1-D710E041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6500-0CF4-E14D-A6B3-C7DB36019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3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206440-FB84-B948-9D39-C25B0497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FC125-3C98-AB4B-9D73-F474018FC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8506-F706-3548-A3B0-7C4695971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ED833-5947-B24C-BDF3-00AE187BBFA4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122BF-3986-1D4D-A77D-9176EF5BF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26EE8-3FDA-9241-973B-1A232DD54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26500-0CF4-E14D-A6B3-C7DB36019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2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9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.png"/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9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60301AE6-2D83-2E3E-39C1-D9653F736059}"/>
              </a:ext>
            </a:extLst>
          </p:cNvPr>
          <p:cNvSpPr/>
          <p:nvPr/>
        </p:nvSpPr>
        <p:spPr>
          <a:xfrm>
            <a:off x="8117519" y="1043730"/>
            <a:ext cx="3779597" cy="4705316"/>
          </a:xfrm>
          <a:prstGeom prst="round2SameRect">
            <a:avLst/>
          </a:prstGeom>
          <a:solidFill>
            <a:srgbClr val="CC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14D9B8DD-CD9D-D36F-5108-548681A48D75}"/>
              </a:ext>
            </a:extLst>
          </p:cNvPr>
          <p:cNvSpPr/>
          <p:nvPr/>
        </p:nvSpPr>
        <p:spPr>
          <a:xfrm>
            <a:off x="4195474" y="978304"/>
            <a:ext cx="3779597" cy="4741725"/>
          </a:xfrm>
          <a:prstGeom prst="round2SameRect">
            <a:avLst/>
          </a:prstGeom>
          <a:solidFill>
            <a:srgbClr val="CC0000">
              <a:alpha val="6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059FFA0D-7BD8-38F4-9886-15E23CAC11D8}"/>
              </a:ext>
            </a:extLst>
          </p:cNvPr>
          <p:cNvSpPr/>
          <p:nvPr/>
        </p:nvSpPr>
        <p:spPr>
          <a:xfrm>
            <a:off x="268765" y="1007322"/>
            <a:ext cx="3779597" cy="4705316"/>
          </a:xfrm>
          <a:prstGeom prst="round2SameRect">
            <a:avLst/>
          </a:prstGeom>
          <a:solidFill>
            <a:srgbClr val="CC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 descr="A group of children standing on a bed&#10;&#10;Description automatically generated">
            <a:extLst>
              <a:ext uri="{FF2B5EF4-FFF2-40B4-BE49-F238E27FC236}">
                <a16:creationId xmlns:a16="http://schemas.microsoft.com/office/drawing/2014/main" id="{08008A87-D00A-44E0-5E1D-38DC21635E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18" t="3219" r="12664"/>
          <a:stretch/>
        </p:blipFill>
        <p:spPr>
          <a:xfrm rot="16200000">
            <a:off x="4433597" y="2027138"/>
            <a:ext cx="3324804" cy="3453414"/>
          </a:xfrm>
          <a:prstGeom prst="roundRect">
            <a:avLst>
              <a:gd name="adj" fmla="val 7653"/>
            </a:avLst>
          </a:prstGeom>
          <a:ln w="19050">
            <a:solidFill>
              <a:schemeClr val="bg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7CD484-A29E-36C0-5189-25515C0C3A11}"/>
              </a:ext>
            </a:extLst>
          </p:cNvPr>
          <p:cNvSpPr/>
          <p:nvPr/>
        </p:nvSpPr>
        <p:spPr>
          <a:xfrm>
            <a:off x="-2" y="6175979"/>
            <a:ext cx="12192001" cy="63303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2" descr="Logo and Standards – The Salvation Army in Canada">
            <a:extLst>
              <a:ext uri="{FF2B5EF4-FFF2-40B4-BE49-F238E27FC236}">
                <a16:creationId xmlns:a16="http://schemas.microsoft.com/office/drawing/2014/main" id="{779F5210-8A0F-137F-7FE0-46C44B184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" y="6258756"/>
            <a:ext cx="397180" cy="3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C47C9FDF-94CC-FC44-624E-6850615AE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7391" y="6175979"/>
            <a:ext cx="1176903" cy="5368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4E3BD2C-C7C8-152D-4EB2-69E8187A7A9E}"/>
              </a:ext>
            </a:extLst>
          </p:cNvPr>
          <p:cNvSpPr/>
          <p:nvPr/>
        </p:nvSpPr>
        <p:spPr>
          <a:xfrm>
            <a:off x="-1" y="6767504"/>
            <a:ext cx="12192001" cy="90496"/>
          </a:xfrm>
          <a:prstGeom prst="rect">
            <a:avLst/>
          </a:prstGeom>
          <a:solidFill>
            <a:srgbClr val="FFDE2E"/>
          </a:solidFill>
          <a:ln>
            <a:noFill/>
          </a:ln>
          <a:effectLst>
            <a:outerShdw blurRad="88900" dist="38100" dir="2052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Picture 13" descr="A person standing in a corn field&#10;&#10;Description automatically generated">
            <a:extLst>
              <a:ext uri="{FF2B5EF4-FFF2-40B4-BE49-F238E27FC236}">
                <a16:creationId xmlns:a16="http://schemas.microsoft.com/office/drawing/2014/main" id="{EE8B8FA4-742C-F6DA-97A4-561C408409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996" b="16373"/>
          <a:stretch/>
        </p:blipFill>
        <p:spPr>
          <a:xfrm>
            <a:off x="8280611" y="2091442"/>
            <a:ext cx="3453415" cy="3344302"/>
          </a:xfrm>
          <a:prstGeom prst="roundRect">
            <a:avLst>
              <a:gd name="adj" fmla="val 8184"/>
            </a:avLst>
          </a:prstGeom>
          <a:ln w="19050">
            <a:solidFill>
              <a:schemeClr val="bg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D32A51-024C-4F61-9827-A481363425C8}"/>
              </a:ext>
            </a:extLst>
          </p:cNvPr>
          <p:cNvSpPr txBox="1"/>
          <p:nvPr/>
        </p:nvSpPr>
        <p:spPr>
          <a:xfrm>
            <a:off x="1178579" y="-170625"/>
            <a:ext cx="9834837" cy="1323439"/>
          </a:xfrm>
          <a:prstGeom prst="rect">
            <a:avLst/>
          </a:prstGeom>
          <a:noFill/>
          <a:effectLst>
            <a:glow rad="1320800">
              <a:schemeClr val="bg1">
                <a:alpha val="0"/>
              </a:schemeClr>
            </a:glow>
            <a:outerShdw blurRad="50800" dist="50800" dir="5400000" algn="ctr" rotWithShape="0">
              <a:schemeClr val="bg1">
                <a:alpha val="33000"/>
              </a:scheme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8000" dirty="0">
                <a:solidFill>
                  <a:srgbClr val="CC0000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Help The Salvation Army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6E9093-E87C-BA48-0B74-138015894C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58" t="10378" r="8118" b="10570"/>
          <a:stretch/>
        </p:blipFill>
        <p:spPr>
          <a:xfrm>
            <a:off x="457970" y="2091446"/>
            <a:ext cx="3453415" cy="3344297"/>
          </a:xfrm>
          <a:prstGeom prst="roundRect">
            <a:avLst>
              <a:gd name="adj" fmla="val 8184"/>
            </a:avLst>
          </a:prstGeom>
          <a:ln w="19050">
            <a:solidFill>
              <a:schemeClr val="bg1"/>
            </a:solidFill>
          </a:ln>
        </p:spPr>
      </p:pic>
      <p:pic>
        <p:nvPicPr>
          <p:cNvPr id="19" name="Picture 18" descr="A logo with trees and a sunset&#10;&#10;Description automatically generated">
            <a:extLst>
              <a:ext uri="{FF2B5EF4-FFF2-40B4-BE49-F238E27FC236}">
                <a16:creationId xmlns:a16="http://schemas.microsoft.com/office/drawing/2014/main" id="{9E285376-8608-B8EF-ABB1-F2A7D2BD7A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531" y="4298723"/>
            <a:ext cx="5186932" cy="4937561"/>
          </a:xfrm>
          <a:prstGeom prst="rect">
            <a:avLst/>
          </a:prstGeom>
          <a:effectLst>
            <a:glow rad="381000">
              <a:schemeClr val="accent4">
                <a:satMod val="175000"/>
                <a:alpha val="29000"/>
              </a:schemeClr>
            </a:glow>
            <a:outerShdw blurRad="355600" dir="4200000" sx="107000" sy="107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BBC94D-3062-B2AA-8E91-E1CDC49279CF}"/>
              </a:ext>
            </a:extLst>
          </p:cNvPr>
          <p:cNvSpPr txBox="1"/>
          <p:nvPr/>
        </p:nvSpPr>
        <p:spPr>
          <a:xfrm>
            <a:off x="-560213" y="1007322"/>
            <a:ext cx="5489779" cy="707886"/>
          </a:xfrm>
          <a:prstGeom prst="rect">
            <a:avLst/>
          </a:prstGeom>
          <a:noFill/>
          <a:effectLst>
            <a:glow rad="1320800">
              <a:schemeClr val="bg1">
                <a:alpha val="0"/>
              </a:schemeClr>
            </a:glow>
            <a:outerShdw blurRad="927100" dist="609600" dir="10980000" sx="149000" sy="149000" algn="tl" rotWithShape="0">
              <a:prstClr val="black">
                <a:alpha val="30000"/>
              </a:prst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chemeClr val="bg1"/>
                </a:solidFill>
                <a:effectLst/>
                <a:latin typeface="LilyUPC" panose="020B0502040204020203" pitchFamily="34" charset="-34"/>
                <a:cs typeface="LilyUPC" panose="020B0502040204020203" pitchFamily="34" charset="-34"/>
              </a:rPr>
              <a:t>Fill a School 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5E7FF5-695F-9DE8-3A3A-3E2A9CA123CB}"/>
              </a:ext>
            </a:extLst>
          </p:cNvPr>
          <p:cNvSpPr txBox="1"/>
          <p:nvPr/>
        </p:nvSpPr>
        <p:spPr>
          <a:xfrm>
            <a:off x="4894068" y="978304"/>
            <a:ext cx="239805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FDE2E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Fill a Dorm in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4BD862-214F-EC7B-B057-D094B57A4102}"/>
              </a:ext>
            </a:extLst>
          </p:cNvPr>
          <p:cNvSpPr txBox="1"/>
          <p:nvPr/>
        </p:nvSpPr>
        <p:spPr>
          <a:xfrm>
            <a:off x="8808290" y="973829"/>
            <a:ext cx="239805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Build a Farm in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DCD717-ED83-AA32-1A8B-A52EEDD6229F}"/>
              </a:ext>
            </a:extLst>
          </p:cNvPr>
          <p:cNvSpPr txBox="1"/>
          <p:nvPr/>
        </p:nvSpPr>
        <p:spPr>
          <a:xfrm>
            <a:off x="1003325" y="1401998"/>
            <a:ext cx="2291706" cy="707886"/>
          </a:xfrm>
          <a:prstGeom prst="rect">
            <a:avLst/>
          </a:prstGeom>
          <a:noFill/>
          <a:effectLst>
            <a:glow>
              <a:schemeClr val="bg1"/>
            </a:glo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RWANDA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E9B126-2BC5-0B5D-4173-6F50605CBBE0}"/>
              </a:ext>
            </a:extLst>
          </p:cNvPr>
          <p:cNvSpPr txBox="1"/>
          <p:nvPr/>
        </p:nvSpPr>
        <p:spPr>
          <a:xfrm>
            <a:off x="4580775" y="1412164"/>
            <a:ext cx="303991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FDE2E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SRI LANKA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978C22-8D8D-B639-825F-07BD82DB7F4D}"/>
              </a:ext>
            </a:extLst>
          </p:cNvPr>
          <p:cNvSpPr txBox="1"/>
          <p:nvPr/>
        </p:nvSpPr>
        <p:spPr>
          <a:xfrm>
            <a:off x="8487360" y="1397673"/>
            <a:ext cx="303991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MALAWI</a:t>
            </a:r>
          </a:p>
        </p:txBody>
      </p:sp>
    </p:spTree>
    <p:extLst>
      <p:ext uri="{BB962C8B-B14F-4D97-AF65-F5344CB8AC3E}">
        <p14:creationId xmlns:p14="http://schemas.microsoft.com/office/powerpoint/2010/main" val="3513211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BC0D7-A9D1-3322-FC61-9ABB4ED07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9000"/>
          </a:blip>
          <a:srcRect l="5552" t="20566" r="9746" b="7967"/>
          <a:stretch/>
        </p:blipFill>
        <p:spPr>
          <a:xfrm>
            <a:off x="-3754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E3DCF8-F899-D91F-BF42-A2C47ED3326D}"/>
              </a:ext>
            </a:extLst>
          </p:cNvPr>
          <p:cNvSpPr/>
          <p:nvPr/>
        </p:nvSpPr>
        <p:spPr>
          <a:xfrm>
            <a:off x="2137833" y="1270000"/>
            <a:ext cx="7912100" cy="4318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874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B2756E-A2F0-87FD-76B7-78584C224BBD}"/>
              </a:ext>
            </a:extLst>
          </p:cNvPr>
          <p:cNvSpPr/>
          <p:nvPr/>
        </p:nvSpPr>
        <p:spPr>
          <a:xfrm>
            <a:off x="2372372" y="1473200"/>
            <a:ext cx="7432028" cy="3898900"/>
          </a:xfrm>
          <a:custGeom>
            <a:avLst/>
            <a:gdLst>
              <a:gd name="connsiteX0" fmla="*/ 0 w 7432028"/>
              <a:gd name="connsiteY0" fmla="*/ 649830 h 3898900"/>
              <a:gd name="connsiteX1" fmla="*/ 649830 w 7432028"/>
              <a:gd name="connsiteY1" fmla="*/ 0 h 3898900"/>
              <a:gd name="connsiteX2" fmla="*/ 1023347 w 7432028"/>
              <a:gd name="connsiteY2" fmla="*/ 0 h 3898900"/>
              <a:gd name="connsiteX3" fmla="*/ 1580835 w 7432028"/>
              <a:gd name="connsiteY3" fmla="*/ 0 h 3898900"/>
              <a:gd name="connsiteX4" fmla="*/ 2138323 w 7432028"/>
              <a:gd name="connsiteY4" fmla="*/ 0 h 3898900"/>
              <a:gd name="connsiteX5" fmla="*/ 2573164 w 7432028"/>
              <a:gd name="connsiteY5" fmla="*/ 0 h 3898900"/>
              <a:gd name="connsiteX6" fmla="*/ 3069328 w 7432028"/>
              <a:gd name="connsiteY6" fmla="*/ 0 h 3898900"/>
              <a:gd name="connsiteX7" fmla="*/ 3688140 w 7432028"/>
              <a:gd name="connsiteY7" fmla="*/ 0 h 3898900"/>
              <a:gd name="connsiteX8" fmla="*/ 4122980 w 7432028"/>
              <a:gd name="connsiteY8" fmla="*/ 0 h 3898900"/>
              <a:gd name="connsiteX9" fmla="*/ 4680468 w 7432028"/>
              <a:gd name="connsiteY9" fmla="*/ 0 h 3898900"/>
              <a:gd name="connsiteX10" fmla="*/ 5053985 w 7432028"/>
              <a:gd name="connsiteY10" fmla="*/ 0 h 3898900"/>
              <a:gd name="connsiteX11" fmla="*/ 5427502 w 7432028"/>
              <a:gd name="connsiteY11" fmla="*/ 0 h 3898900"/>
              <a:gd name="connsiteX12" fmla="*/ 5923666 w 7432028"/>
              <a:gd name="connsiteY12" fmla="*/ 0 h 3898900"/>
              <a:gd name="connsiteX13" fmla="*/ 6297183 w 7432028"/>
              <a:gd name="connsiteY13" fmla="*/ 0 h 3898900"/>
              <a:gd name="connsiteX14" fmla="*/ 6782198 w 7432028"/>
              <a:gd name="connsiteY14" fmla="*/ 0 h 3898900"/>
              <a:gd name="connsiteX15" fmla="*/ 7432028 w 7432028"/>
              <a:gd name="connsiteY15" fmla="*/ 649830 h 3898900"/>
              <a:gd name="connsiteX16" fmla="*/ 7432028 w 7432028"/>
              <a:gd name="connsiteY16" fmla="*/ 1221663 h 3898900"/>
              <a:gd name="connsiteX17" fmla="*/ 7432028 w 7432028"/>
              <a:gd name="connsiteY17" fmla="*/ 1663534 h 3898900"/>
              <a:gd name="connsiteX18" fmla="*/ 7432028 w 7432028"/>
              <a:gd name="connsiteY18" fmla="*/ 2105404 h 3898900"/>
              <a:gd name="connsiteX19" fmla="*/ 7432028 w 7432028"/>
              <a:gd name="connsiteY19" fmla="*/ 2677237 h 3898900"/>
              <a:gd name="connsiteX20" fmla="*/ 7432028 w 7432028"/>
              <a:gd name="connsiteY20" fmla="*/ 3249070 h 3898900"/>
              <a:gd name="connsiteX21" fmla="*/ 6782198 w 7432028"/>
              <a:gd name="connsiteY21" fmla="*/ 3898900 h 3898900"/>
              <a:gd name="connsiteX22" fmla="*/ 6408681 w 7432028"/>
              <a:gd name="connsiteY22" fmla="*/ 3898900 h 3898900"/>
              <a:gd name="connsiteX23" fmla="*/ 5728546 w 7432028"/>
              <a:gd name="connsiteY23" fmla="*/ 3898900 h 3898900"/>
              <a:gd name="connsiteX24" fmla="*/ 5109734 w 7432028"/>
              <a:gd name="connsiteY24" fmla="*/ 3898900 h 3898900"/>
              <a:gd name="connsiteX25" fmla="*/ 4552246 w 7432028"/>
              <a:gd name="connsiteY25" fmla="*/ 3898900 h 3898900"/>
              <a:gd name="connsiteX26" fmla="*/ 3933434 w 7432028"/>
              <a:gd name="connsiteY26" fmla="*/ 3898900 h 3898900"/>
              <a:gd name="connsiteX27" fmla="*/ 3253299 w 7432028"/>
              <a:gd name="connsiteY27" fmla="*/ 3898900 h 3898900"/>
              <a:gd name="connsiteX28" fmla="*/ 2757135 w 7432028"/>
              <a:gd name="connsiteY28" fmla="*/ 3898900 h 3898900"/>
              <a:gd name="connsiteX29" fmla="*/ 2322294 w 7432028"/>
              <a:gd name="connsiteY29" fmla="*/ 3898900 h 3898900"/>
              <a:gd name="connsiteX30" fmla="*/ 1948777 w 7432028"/>
              <a:gd name="connsiteY30" fmla="*/ 3898900 h 3898900"/>
              <a:gd name="connsiteX31" fmla="*/ 1391289 w 7432028"/>
              <a:gd name="connsiteY31" fmla="*/ 3898900 h 3898900"/>
              <a:gd name="connsiteX32" fmla="*/ 649830 w 7432028"/>
              <a:gd name="connsiteY32" fmla="*/ 3898900 h 3898900"/>
              <a:gd name="connsiteX33" fmla="*/ 0 w 7432028"/>
              <a:gd name="connsiteY33" fmla="*/ 3249070 h 3898900"/>
              <a:gd name="connsiteX34" fmla="*/ 0 w 7432028"/>
              <a:gd name="connsiteY34" fmla="*/ 2755214 h 3898900"/>
              <a:gd name="connsiteX35" fmla="*/ 0 w 7432028"/>
              <a:gd name="connsiteY35" fmla="*/ 2183382 h 3898900"/>
              <a:gd name="connsiteX36" fmla="*/ 0 w 7432028"/>
              <a:gd name="connsiteY36" fmla="*/ 1741511 h 3898900"/>
              <a:gd name="connsiteX37" fmla="*/ 0 w 7432028"/>
              <a:gd name="connsiteY37" fmla="*/ 1195670 h 3898900"/>
              <a:gd name="connsiteX38" fmla="*/ 0 w 7432028"/>
              <a:gd name="connsiteY38" fmla="*/ 649830 h 38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432028" h="3898900" fill="none" extrusionOk="0">
                <a:moveTo>
                  <a:pt x="0" y="649830"/>
                </a:moveTo>
                <a:cubicBezTo>
                  <a:pt x="-37046" y="279331"/>
                  <a:pt x="278701" y="1155"/>
                  <a:pt x="649830" y="0"/>
                </a:cubicBezTo>
                <a:cubicBezTo>
                  <a:pt x="735706" y="-36714"/>
                  <a:pt x="923255" y="32981"/>
                  <a:pt x="1023347" y="0"/>
                </a:cubicBezTo>
                <a:cubicBezTo>
                  <a:pt x="1123439" y="-32981"/>
                  <a:pt x="1303662" y="59144"/>
                  <a:pt x="1580835" y="0"/>
                </a:cubicBezTo>
                <a:cubicBezTo>
                  <a:pt x="1858008" y="-59144"/>
                  <a:pt x="1941176" y="34991"/>
                  <a:pt x="2138323" y="0"/>
                </a:cubicBezTo>
                <a:cubicBezTo>
                  <a:pt x="2335470" y="-34991"/>
                  <a:pt x="2410666" y="40130"/>
                  <a:pt x="2573164" y="0"/>
                </a:cubicBezTo>
                <a:cubicBezTo>
                  <a:pt x="2735662" y="-40130"/>
                  <a:pt x="2848725" y="52068"/>
                  <a:pt x="3069328" y="0"/>
                </a:cubicBezTo>
                <a:cubicBezTo>
                  <a:pt x="3289931" y="-52068"/>
                  <a:pt x="3492828" y="18358"/>
                  <a:pt x="3688140" y="0"/>
                </a:cubicBezTo>
                <a:cubicBezTo>
                  <a:pt x="3883452" y="-18358"/>
                  <a:pt x="3910024" y="31723"/>
                  <a:pt x="4122980" y="0"/>
                </a:cubicBezTo>
                <a:cubicBezTo>
                  <a:pt x="4335936" y="-31723"/>
                  <a:pt x="4474192" y="59717"/>
                  <a:pt x="4680468" y="0"/>
                </a:cubicBezTo>
                <a:cubicBezTo>
                  <a:pt x="4886744" y="-59717"/>
                  <a:pt x="4976336" y="17484"/>
                  <a:pt x="5053985" y="0"/>
                </a:cubicBezTo>
                <a:cubicBezTo>
                  <a:pt x="5131634" y="-17484"/>
                  <a:pt x="5295440" y="21293"/>
                  <a:pt x="5427502" y="0"/>
                </a:cubicBezTo>
                <a:cubicBezTo>
                  <a:pt x="5559564" y="-21293"/>
                  <a:pt x="5788002" y="30559"/>
                  <a:pt x="5923666" y="0"/>
                </a:cubicBezTo>
                <a:cubicBezTo>
                  <a:pt x="6059330" y="-30559"/>
                  <a:pt x="6141007" y="20184"/>
                  <a:pt x="6297183" y="0"/>
                </a:cubicBezTo>
                <a:cubicBezTo>
                  <a:pt x="6453359" y="-20184"/>
                  <a:pt x="6543657" y="26356"/>
                  <a:pt x="6782198" y="0"/>
                </a:cubicBezTo>
                <a:cubicBezTo>
                  <a:pt x="7102933" y="45944"/>
                  <a:pt x="7465482" y="384838"/>
                  <a:pt x="7432028" y="649830"/>
                </a:cubicBezTo>
                <a:cubicBezTo>
                  <a:pt x="7452551" y="807968"/>
                  <a:pt x="7428154" y="1099183"/>
                  <a:pt x="7432028" y="1221663"/>
                </a:cubicBezTo>
                <a:cubicBezTo>
                  <a:pt x="7435902" y="1344143"/>
                  <a:pt x="7414253" y="1484463"/>
                  <a:pt x="7432028" y="1663534"/>
                </a:cubicBezTo>
                <a:cubicBezTo>
                  <a:pt x="7449803" y="1842605"/>
                  <a:pt x="7418155" y="1910986"/>
                  <a:pt x="7432028" y="2105404"/>
                </a:cubicBezTo>
                <a:cubicBezTo>
                  <a:pt x="7445901" y="2299822"/>
                  <a:pt x="7392976" y="2473964"/>
                  <a:pt x="7432028" y="2677237"/>
                </a:cubicBezTo>
                <a:cubicBezTo>
                  <a:pt x="7471080" y="2880510"/>
                  <a:pt x="7407428" y="3083614"/>
                  <a:pt x="7432028" y="3249070"/>
                </a:cubicBezTo>
                <a:cubicBezTo>
                  <a:pt x="7439933" y="3611212"/>
                  <a:pt x="7166652" y="3922718"/>
                  <a:pt x="6782198" y="3898900"/>
                </a:cubicBezTo>
                <a:cubicBezTo>
                  <a:pt x="6632868" y="3917747"/>
                  <a:pt x="6537774" y="3876506"/>
                  <a:pt x="6408681" y="3898900"/>
                </a:cubicBezTo>
                <a:cubicBezTo>
                  <a:pt x="6279588" y="3921294"/>
                  <a:pt x="6067252" y="3818571"/>
                  <a:pt x="5728546" y="3898900"/>
                </a:cubicBezTo>
                <a:cubicBezTo>
                  <a:pt x="5389841" y="3979229"/>
                  <a:pt x="5344040" y="3875451"/>
                  <a:pt x="5109734" y="3898900"/>
                </a:cubicBezTo>
                <a:cubicBezTo>
                  <a:pt x="4875428" y="3922349"/>
                  <a:pt x="4764435" y="3885440"/>
                  <a:pt x="4552246" y="3898900"/>
                </a:cubicBezTo>
                <a:cubicBezTo>
                  <a:pt x="4340057" y="3912360"/>
                  <a:pt x="4189264" y="3830537"/>
                  <a:pt x="3933434" y="3898900"/>
                </a:cubicBezTo>
                <a:cubicBezTo>
                  <a:pt x="3677604" y="3967263"/>
                  <a:pt x="3519862" y="3879011"/>
                  <a:pt x="3253299" y="3898900"/>
                </a:cubicBezTo>
                <a:cubicBezTo>
                  <a:pt x="2986736" y="3918789"/>
                  <a:pt x="2898661" y="3880338"/>
                  <a:pt x="2757135" y="3898900"/>
                </a:cubicBezTo>
                <a:cubicBezTo>
                  <a:pt x="2615609" y="3917462"/>
                  <a:pt x="2414781" y="3891849"/>
                  <a:pt x="2322294" y="3898900"/>
                </a:cubicBezTo>
                <a:cubicBezTo>
                  <a:pt x="2229807" y="3905951"/>
                  <a:pt x="2089031" y="3878014"/>
                  <a:pt x="1948777" y="3898900"/>
                </a:cubicBezTo>
                <a:cubicBezTo>
                  <a:pt x="1808523" y="3919786"/>
                  <a:pt x="1565565" y="3850297"/>
                  <a:pt x="1391289" y="3898900"/>
                </a:cubicBezTo>
                <a:cubicBezTo>
                  <a:pt x="1217013" y="3947503"/>
                  <a:pt x="848623" y="3884949"/>
                  <a:pt x="649830" y="3898900"/>
                </a:cubicBezTo>
                <a:cubicBezTo>
                  <a:pt x="286462" y="3882348"/>
                  <a:pt x="-22575" y="3594439"/>
                  <a:pt x="0" y="3249070"/>
                </a:cubicBezTo>
                <a:cubicBezTo>
                  <a:pt x="-49191" y="3083279"/>
                  <a:pt x="13157" y="2887105"/>
                  <a:pt x="0" y="2755214"/>
                </a:cubicBezTo>
                <a:cubicBezTo>
                  <a:pt x="-13157" y="2623323"/>
                  <a:pt x="18377" y="2431074"/>
                  <a:pt x="0" y="2183382"/>
                </a:cubicBezTo>
                <a:cubicBezTo>
                  <a:pt x="-18377" y="1935690"/>
                  <a:pt x="28449" y="1914386"/>
                  <a:pt x="0" y="1741511"/>
                </a:cubicBezTo>
                <a:cubicBezTo>
                  <a:pt x="-28449" y="1568636"/>
                  <a:pt x="55162" y="1434371"/>
                  <a:pt x="0" y="1195670"/>
                </a:cubicBezTo>
                <a:cubicBezTo>
                  <a:pt x="-55162" y="956969"/>
                  <a:pt x="12601" y="770076"/>
                  <a:pt x="0" y="649830"/>
                </a:cubicBezTo>
                <a:close/>
              </a:path>
              <a:path w="7432028" h="3898900" stroke="0" extrusionOk="0">
                <a:moveTo>
                  <a:pt x="0" y="649830"/>
                </a:moveTo>
                <a:cubicBezTo>
                  <a:pt x="-48724" y="336746"/>
                  <a:pt x="266363" y="20117"/>
                  <a:pt x="649830" y="0"/>
                </a:cubicBezTo>
                <a:cubicBezTo>
                  <a:pt x="768998" y="-18862"/>
                  <a:pt x="961202" y="52800"/>
                  <a:pt x="1207318" y="0"/>
                </a:cubicBezTo>
                <a:cubicBezTo>
                  <a:pt x="1453434" y="-52800"/>
                  <a:pt x="1660285" y="28370"/>
                  <a:pt x="1887453" y="0"/>
                </a:cubicBezTo>
                <a:cubicBezTo>
                  <a:pt x="2114622" y="-28370"/>
                  <a:pt x="2123362" y="16337"/>
                  <a:pt x="2260970" y="0"/>
                </a:cubicBezTo>
                <a:cubicBezTo>
                  <a:pt x="2398578" y="-16337"/>
                  <a:pt x="2564863" y="1253"/>
                  <a:pt x="2757135" y="0"/>
                </a:cubicBezTo>
                <a:cubicBezTo>
                  <a:pt x="2949407" y="-1253"/>
                  <a:pt x="3108676" y="41009"/>
                  <a:pt x="3314623" y="0"/>
                </a:cubicBezTo>
                <a:cubicBezTo>
                  <a:pt x="3520570" y="-41009"/>
                  <a:pt x="3595716" y="34890"/>
                  <a:pt x="3688140" y="0"/>
                </a:cubicBezTo>
                <a:cubicBezTo>
                  <a:pt x="3780564" y="-34890"/>
                  <a:pt x="4016907" y="20669"/>
                  <a:pt x="4184304" y="0"/>
                </a:cubicBezTo>
                <a:cubicBezTo>
                  <a:pt x="4351701" y="-20669"/>
                  <a:pt x="4484592" y="11286"/>
                  <a:pt x="4680468" y="0"/>
                </a:cubicBezTo>
                <a:cubicBezTo>
                  <a:pt x="4876344" y="-11286"/>
                  <a:pt x="5008782" y="47416"/>
                  <a:pt x="5299280" y="0"/>
                </a:cubicBezTo>
                <a:cubicBezTo>
                  <a:pt x="5589778" y="-47416"/>
                  <a:pt x="5636556" y="34664"/>
                  <a:pt x="5795444" y="0"/>
                </a:cubicBezTo>
                <a:cubicBezTo>
                  <a:pt x="5954332" y="-34664"/>
                  <a:pt x="6165736" y="22981"/>
                  <a:pt x="6291609" y="0"/>
                </a:cubicBezTo>
                <a:cubicBezTo>
                  <a:pt x="6417483" y="-22981"/>
                  <a:pt x="6655300" y="34853"/>
                  <a:pt x="6782198" y="0"/>
                </a:cubicBezTo>
                <a:cubicBezTo>
                  <a:pt x="7132443" y="-104178"/>
                  <a:pt x="7374588" y="305253"/>
                  <a:pt x="7432028" y="649830"/>
                </a:cubicBezTo>
                <a:cubicBezTo>
                  <a:pt x="7441302" y="859353"/>
                  <a:pt x="7368974" y="972626"/>
                  <a:pt x="7432028" y="1221663"/>
                </a:cubicBezTo>
                <a:cubicBezTo>
                  <a:pt x="7495082" y="1470700"/>
                  <a:pt x="7400346" y="1494809"/>
                  <a:pt x="7432028" y="1715518"/>
                </a:cubicBezTo>
                <a:cubicBezTo>
                  <a:pt x="7463710" y="1936228"/>
                  <a:pt x="7401205" y="2049438"/>
                  <a:pt x="7432028" y="2183382"/>
                </a:cubicBezTo>
                <a:cubicBezTo>
                  <a:pt x="7462851" y="2317326"/>
                  <a:pt x="7410718" y="2492131"/>
                  <a:pt x="7432028" y="2729222"/>
                </a:cubicBezTo>
                <a:cubicBezTo>
                  <a:pt x="7453338" y="2966313"/>
                  <a:pt x="7380961" y="3001863"/>
                  <a:pt x="7432028" y="3249070"/>
                </a:cubicBezTo>
                <a:cubicBezTo>
                  <a:pt x="7453026" y="3578448"/>
                  <a:pt x="7142201" y="3836506"/>
                  <a:pt x="6782198" y="3898900"/>
                </a:cubicBezTo>
                <a:cubicBezTo>
                  <a:pt x="6619815" y="3923301"/>
                  <a:pt x="6312056" y="3855840"/>
                  <a:pt x="6163386" y="3898900"/>
                </a:cubicBezTo>
                <a:cubicBezTo>
                  <a:pt x="6014716" y="3941960"/>
                  <a:pt x="5788596" y="3831648"/>
                  <a:pt x="5483251" y="3898900"/>
                </a:cubicBezTo>
                <a:cubicBezTo>
                  <a:pt x="5177906" y="3966152"/>
                  <a:pt x="5129603" y="3883272"/>
                  <a:pt x="4987087" y="3898900"/>
                </a:cubicBezTo>
                <a:cubicBezTo>
                  <a:pt x="4844571" y="3914528"/>
                  <a:pt x="4657565" y="3842142"/>
                  <a:pt x="4429599" y="3898900"/>
                </a:cubicBezTo>
                <a:cubicBezTo>
                  <a:pt x="4201633" y="3955658"/>
                  <a:pt x="3948051" y="3876184"/>
                  <a:pt x="3749463" y="3898900"/>
                </a:cubicBezTo>
                <a:cubicBezTo>
                  <a:pt x="3550875" y="3921616"/>
                  <a:pt x="3495143" y="3884178"/>
                  <a:pt x="3314623" y="3898900"/>
                </a:cubicBezTo>
                <a:cubicBezTo>
                  <a:pt x="3134103" y="3913622"/>
                  <a:pt x="2942529" y="3867758"/>
                  <a:pt x="2695811" y="3898900"/>
                </a:cubicBezTo>
                <a:cubicBezTo>
                  <a:pt x="2449093" y="3930042"/>
                  <a:pt x="2304124" y="3891343"/>
                  <a:pt x="2076999" y="3898900"/>
                </a:cubicBezTo>
                <a:cubicBezTo>
                  <a:pt x="1849874" y="3906457"/>
                  <a:pt x="1777050" y="3875899"/>
                  <a:pt x="1642159" y="3898900"/>
                </a:cubicBezTo>
                <a:cubicBezTo>
                  <a:pt x="1507268" y="3921901"/>
                  <a:pt x="866591" y="3844668"/>
                  <a:pt x="649830" y="3898900"/>
                </a:cubicBezTo>
                <a:cubicBezTo>
                  <a:pt x="264453" y="3891507"/>
                  <a:pt x="-2562" y="3585678"/>
                  <a:pt x="0" y="3249070"/>
                </a:cubicBezTo>
                <a:cubicBezTo>
                  <a:pt x="-34632" y="3024166"/>
                  <a:pt x="34087" y="2940246"/>
                  <a:pt x="0" y="2703230"/>
                </a:cubicBezTo>
                <a:cubicBezTo>
                  <a:pt x="-34087" y="2466214"/>
                  <a:pt x="25559" y="2379877"/>
                  <a:pt x="0" y="2261359"/>
                </a:cubicBezTo>
                <a:cubicBezTo>
                  <a:pt x="-25559" y="2142841"/>
                  <a:pt x="33285" y="1975423"/>
                  <a:pt x="0" y="1819488"/>
                </a:cubicBezTo>
                <a:cubicBezTo>
                  <a:pt x="-33285" y="1663553"/>
                  <a:pt x="50466" y="1511664"/>
                  <a:pt x="0" y="1377617"/>
                </a:cubicBezTo>
                <a:cubicBezTo>
                  <a:pt x="-50466" y="1243570"/>
                  <a:pt x="84141" y="902079"/>
                  <a:pt x="0" y="64983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3861146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E339D8-7FA8-A0D3-8A7A-30927EEDDBF3}"/>
              </a:ext>
            </a:extLst>
          </p:cNvPr>
          <p:cNvGrpSpPr/>
          <p:nvPr/>
        </p:nvGrpSpPr>
        <p:grpSpPr>
          <a:xfrm>
            <a:off x="2209387" y="2625343"/>
            <a:ext cx="3396598" cy="1607314"/>
            <a:chOff x="7788934" y="1567679"/>
            <a:chExt cx="1628446" cy="16073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D5AA97-87DC-7D92-5E5D-4A7056D47D92}"/>
                </a:ext>
              </a:extLst>
            </p:cNvPr>
            <p:cNvSpPr txBox="1"/>
            <p:nvPr/>
          </p:nvSpPr>
          <p:spPr>
            <a:xfrm>
              <a:off x="7906741" y="1567679"/>
              <a:ext cx="1510639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B</a:t>
              </a:r>
              <a:r>
                <a:rPr lang="en-CA" sz="4800" dirty="0" err="1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ackpack</a:t>
              </a:r>
              <a:endParaRPr lang="en-CA" sz="4800" dirty="0">
                <a:ln w="25400" cap="sq">
                  <a:noFill/>
                  <a:bevel/>
                </a:ln>
                <a:solidFill>
                  <a:schemeClr val="accent5">
                    <a:lumMod val="50000"/>
                  </a:schemeClr>
                </a:solidFill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75E418-E943-55EA-77C0-B455DD7CB98E}"/>
                </a:ext>
              </a:extLst>
            </p:cNvPr>
            <p:cNvSpPr txBox="1"/>
            <p:nvPr/>
          </p:nvSpPr>
          <p:spPr>
            <a:xfrm>
              <a:off x="7788934" y="1851554"/>
              <a:ext cx="1510640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$</a:t>
              </a:r>
              <a:r>
                <a:rPr lang="en-CA" sz="80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10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ECC2BC-3338-F913-2A65-C8503BEC4488}"/>
              </a:ext>
            </a:extLst>
          </p:cNvPr>
          <p:cNvCxnSpPr/>
          <p:nvPr/>
        </p:nvCxnSpPr>
        <p:spPr>
          <a:xfrm>
            <a:off x="5605985" y="2019523"/>
            <a:ext cx="0" cy="2781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0A6047-56EB-C581-EA6C-854A43B70E3C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14" name="Picture 2" descr="Logo and Standards – The Salvation Army in Canada">
              <a:extLst>
                <a:ext uri="{FF2B5EF4-FFF2-40B4-BE49-F238E27FC236}">
                  <a16:creationId xmlns:a16="http://schemas.microsoft.com/office/drawing/2014/main" id="{E55F3050-072C-7586-D58F-6DD2AEA7D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F08B7B-DEDA-1386-0260-5EAA2975D350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6" name="Picture 15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45DEBC27-4216-5124-6C8D-A26F78391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803D8469-13FE-BC87-7C01-C10CA2F3F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pic>
        <p:nvPicPr>
          <p:cNvPr id="1026" name="Picture 2" descr="Download Backpack HQ PNG Image | FreePNGImg">
            <a:extLst>
              <a:ext uri="{FF2B5EF4-FFF2-40B4-BE49-F238E27FC236}">
                <a16:creationId xmlns:a16="http://schemas.microsoft.com/office/drawing/2014/main" id="{CF807F5D-DACE-FA96-3B30-F490FF704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31" y="1660576"/>
            <a:ext cx="3157843" cy="3536916"/>
          </a:xfrm>
          <a:prstGeom prst="rect">
            <a:avLst/>
          </a:prstGeom>
          <a:noFill/>
          <a:effectLst>
            <a:outerShdw blurRad="190500" dist="203200" dir="7080000" sx="90000" sy="9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8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8F8BA9-DEF3-7EB8-4C5F-80F636645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8000"/>
          </a:blip>
          <a:srcRect t="7812" b="12344"/>
          <a:stretch/>
        </p:blipFill>
        <p:spPr>
          <a:xfrm>
            <a:off x="-3753" y="319314"/>
            <a:ext cx="12192000" cy="64897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83A65B-9598-2911-A710-FC90E0EB79D1}"/>
              </a:ext>
            </a:extLst>
          </p:cNvPr>
          <p:cNvSpPr/>
          <p:nvPr/>
        </p:nvSpPr>
        <p:spPr>
          <a:xfrm>
            <a:off x="-3" y="6134891"/>
            <a:ext cx="12192001" cy="67412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87B7E8-70DD-F327-ABB5-4E3C13C57EB3}"/>
              </a:ext>
            </a:extLst>
          </p:cNvPr>
          <p:cNvSpPr/>
          <p:nvPr/>
        </p:nvSpPr>
        <p:spPr>
          <a:xfrm>
            <a:off x="-3" y="0"/>
            <a:ext cx="12192001" cy="100046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9D1236-626B-808E-2258-A6A78E7749D3}"/>
              </a:ext>
            </a:extLst>
          </p:cNvPr>
          <p:cNvSpPr txBox="1"/>
          <p:nvPr/>
        </p:nvSpPr>
        <p:spPr>
          <a:xfrm>
            <a:off x="419100" y="77130"/>
            <a:ext cx="1135380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54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THANK YOU FOR HELPING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D43DD7-8B74-7B2B-D722-5687EC1137DF}"/>
              </a:ext>
            </a:extLst>
          </p:cNvPr>
          <p:cNvSpPr txBox="1"/>
          <p:nvPr/>
        </p:nvSpPr>
        <p:spPr>
          <a:xfrm>
            <a:off x="419097" y="6085906"/>
            <a:ext cx="11353800" cy="707886"/>
          </a:xfrm>
          <a:prstGeom prst="rect">
            <a:avLst/>
          </a:prstGeom>
          <a:noFill/>
          <a:effectLst>
            <a:glow>
              <a:schemeClr val="bg1"/>
            </a:glow>
            <a:reflection blurRad="76200" stA="45000" endPos="65000" dist="12700" dir="5400000" sy="-100000" algn="bl" rotWithShape="0"/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FILL A DORM IN SRI LANKA!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110DFA-AE0E-73E8-E5CC-08AD33064D27}"/>
              </a:ext>
            </a:extLst>
          </p:cNvPr>
          <p:cNvGrpSpPr/>
          <p:nvPr/>
        </p:nvGrpSpPr>
        <p:grpSpPr>
          <a:xfrm>
            <a:off x="-3549" y="4528569"/>
            <a:ext cx="12192001" cy="3042665"/>
            <a:chOff x="20" y="4534829"/>
            <a:chExt cx="12192001" cy="304266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DEBED7-0D2D-C913-2EE2-2683E4FF5FFD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1" name="Picture 10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15917628-71AD-0102-4C78-A17B03781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1402" y="4534829"/>
              <a:ext cx="3196334" cy="3042665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21000"/>
                </a:schemeClr>
              </a:glow>
              <a:outerShdw blurRad="317500" dist="38100" dir="16200000" sx="103000" sy="103000" rotWithShape="0">
                <a:prstClr val="black">
                  <a:alpha val="29000"/>
                </a:prstClr>
              </a:outerShdw>
            </a:effec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CC64CE4-4BDA-E225-A184-200190E22735}"/>
              </a:ext>
            </a:extLst>
          </p:cNvPr>
          <p:cNvSpPr/>
          <p:nvPr/>
        </p:nvSpPr>
        <p:spPr>
          <a:xfrm>
            <a:off x="-18268" y="4757"/>
            <a:ext cx="12192001" cy="90496"/>
          </a:xfrm>
          <a:prstGeom prst="rect">
            <a:avLst/>
          </a:prstGeom>
          <a:solidFill>
            <a:srgbClr val="FFDE2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250732-A788-8727-E0A6-0C43D0C0A41E}"/>
              </a:ext>
            </a:extLst>
          </p:cNvPr>
          <p:cNvSpPr/>
          <p:nvPr/>
        </p:nvSpPr>
        <p:spPr>
          <a:xfrm>
            <a:off x="-18268" y="6049902"/>
            <a:ext cx="12210289" cy="90496"/>
          </a:xfrm>
          <a:prstGeom prst="rect">
            <a:avLst/>
          </a:prstGeom>
          <a:solidFill>
            <a:srgbClr val="FFDE2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662E99-D0C8-C148-0288-66F1FEF24B32}"/>
              </a:ext>
            </a:extLst>
          </p:cNvPr>
          <p:cNvSpPr/>
          <p:nvPr/>
        </p:nvSpPr>
        <p:spPr>
          <a:xfrm>
            <a:off x="20" y="994953"/>
            <a:ext cx="12210289" cy="90496"/>
          </a:xfrm>
          <a:prstGeom prst="rect">
            <a:avLst/>
          </a:prstGeom>
          <a:solidFill>
            <a:srgbClr val="FFDE2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5" name="Picture 2" descr="Logo and Standards – The Salvation Army in Canada">
            <a:extLst>
              <a:ext uri="{FF2B5EF4-FFF2-40B4-BE49-F238E27FC236}">
                <a16:creationId xmlns:a16="http://schemas.microsoft.com/office/drawing/2014/main" id="{2ED9602C-3ED7-9478-7818-E9266C29A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212927"/>
            <a:ext cx="519104" cy="51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DE96AAF-B30F-8CE9-C308-8567C1D59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3745" y="6068511"/>
            <a:ext cx="1359988" cy="7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4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teaching a class&#10;&#10;Description automatically generated">
            <a:extLst>
              <a:ext uri="{FF2B5EF4-FFF2-40B4-BE49-F238E27FC236}">
                <a16:creationId xmlns:a16="http://schemas.microsoft.com/office/drawing/2014/main" id="{9BE6E6C3-63B7-4F4E-407E-B168017BD0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1000"/>
          </a:blip>
          <a:srcRect t="8579" r="3143" b="9698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54822EF-F891-3BFF-57F1-367C3F3202D3}"/>
              </a:ext>
            </a:extLst>
          </p:cNvPr>
          <p:cNvGrpSpPr/>
          <p:nvPr/>
        </p:nvGrpSpPr>
        <p:grpSpPr>
          <a:xfrm>
            <a:off x="20" y="-15010"/>
            <a:ext cx="12192001" cy="7676397"/>
            <a:chOff x="20" y="-53920"/>
            <a:chExt cx="12192001" cy="7676397"/>
          </a:xfrm>
        </p:grpSpPr>
        <p:pic>
          <p:nvPicPr>
            <p:cNvPr id="25" name="Picture 2" descr="Logo and Standards – The Salvation Army in Canada">
              <a:extLst>
                <a:ext uri="{FF2B5EF4-FFF2-40B4-BE49-F238E27FC236}">
                  <a16:creationId xmlns:a16="http://schemas.microsoft.com/office/drawing/2014/main" id="{9D54BFA5-E2A0-33C4-A73C-25D2732553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31DFF8-59D1-B75A-6EFF-D6EED952C72E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27" name="Picture 26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0AB448E2-CB65-5125-CEC5-E5EC04CCF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D1E541E7-038C-9E81-6E42-1B2386793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2716766-11CA-157D-8F90-AD6297FF5EC6}"/>
              </a:ext>
            </a:extLst>
          </p:cNvPr>
          <p:cNvSpPr txBox="1"/>
          <p:nvPr/>
        </p:nvSpPr>
        <p:spPr>
          <a:xfrm>
            <a:off x="308853" y="4427359"/>
            <a:ext cx="6973990" cy="1200329"/>
          </a:xfrm>
          <a:prstGeom prst="rect">
            <a:avLst/>
          </a:prstGeom>
          <a:noFill/>
          <a:effectLst>
            <a:glow rad="1320800">
              <a:schemeClr val="bg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7200" dirty="0">
                <a:solidFill>
                  <a:srgbClr val="99FF66"/>
                </a:solidFill>
                <a:effectLst/>
                <a:latin typeface="LilyUPC" panose="020B0502040204020203" pitchFamily="34" charset="-34"/>
                <a:cs typeface="LilyUPC" panose="020B0502040204020203" pitchFamily="34" charset="-34"/>
              </a:rPr>
              <a:t>Fill a Dorm in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921B48-81CC-13D3-1A9C-9145DA434ECD}"/>
              </a:ext>
            </a:extLst>
          </p:cNvPr>
          <p:cNvSpPr txBox="1"/>
          <p:nvPr/>
        </p:nvSpPr>
        <p:spPr>
          <a:xfrm>
            <a:off x="871167" y="5081335"/>
            <a:ext cx="5849363" cy="1446550"/>
          </a:xfrm>
          <a:prstGeom prst="rect">
            <a:avLst/>
          </a:prstGeom>
          <a:noFill/>
          <a:effectLst>
            <a:glow>
              <a:schemeClr val="bg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8800" dirty="0">
                <a:solidFill>
                  <a:srgbClr val="99FF66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Verdana Pro Cond Black" panose="020B0A06030504040204" pitchFamily="34" charset="0"/>
                <a:cs typeface="LilyUPC" panose="020B0502040204020203" pitchFamily="34" charset="-34"/>
              </a:rPr>
              <a:t>SRI LANKA</a:t>
            </a:r>
          </a:p>
        </p:txBody>
      </p:sp>
    </p:spTree>
    <p:extLst>
      <p:ext uri="{BB962C8B-B14F-4D97-AF65-F5344CB8AC3E}">
        <p14:creationId xmlns:p14="http://schemas.microsoft.com/office/powerpoint/2010/main" val="3987418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727F6A-BA55-10A4-E966-5CE540E094B4}"/>
              </a:ext>
            </a:extLst>
          </p:cNvPr>
          <p:cNvPicPr/>
          <p:nvPr/>
        </p:nvPicPr>
        <p:blipFill>
          <a:blip r:embed="rId3">
            <a:alphaModFix amt="60000"/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D59EE2-341D-707D-3E83-CA74B8A6499F}"/>
              </a:ext>
            </a:extLst>
          </p:cNvPr>
          <p:cNvSpPr/>
          <p:nvPr/>
        </p:nvSpPr>
        <p:spPr>
          <a:xfrm>
            <a:off x="1752600" y="202700"/>
            <a:ext cx="8681735" cy="1016000"/>
          </a:xfrm>
          <a:prstGeom prst="roundRect">
            <a:avLst>
              <a:gd name="adj" fmla="val 50000"/>
            </a:avLst>
          </a:prstGeom>
          <a:solidFill>
            <a:srgbClr val="FFDE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8B2A4-5BB6-C127-2B66-C0619A1FD33E}"/>
              </a:ext>
            </a:extLst>
          </p:cNvPr>
          <p:cNvSpPr txBox="1"/>
          <p:nvPr/>
        </p:nvSpPr>
        <p:spPr>
          <a:xfrm>
            <a:off x="-238126" y="249035"/>
            <a:ext cx="12668251" cy="923330"/>
          </a:xfrm>
          <a:prstGeom prst="rect">
            <a:avLst/>
          </a:prstGeom>
          <a:noFill/>
          <a:effectLst>
            <a:glow rad="1320800">
              <a:schemeClr val="bg1">
                <a:alpha val="0"/>
              </a:schemeClr>
            </a:glow>
            <a:outerShdw blurRad="50800" dist="50800" dir="5400000" algn="ctr" rotWithShape="0">
              <a:schemeClr val="tx1">
                <a:alpha val="31000"/>
              </a:scheme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54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Child Development Centers in Sri Lanka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0F1C6F-E689-E38D-7237-36F8DC8B0FEC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11" name="Picture 2" descr="Logo and Standards – The Salvation Army in Canada">
              <a:extLst>
                <a:ext uri="{FF2B5EF4-FFF2-40B4-BE49-F238E27FC236}">
                  <a16:creationId xmlns:a16="http://schemas.microsoft.com/office/drawing/2014/main" id="{25C9EDBD-BD8A-B7C1-158D-407B4F934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26ADE7-071E-0B73-B5B2-07D9C9D2A105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3" name="Picture 12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75AAA1FD-639E-5599-052D-3AAC98B58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BAB296FB-BCB1-9E25-CC94-2363155C8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9CAB35-FFCE-6B37-3658-A68954CB2123}"/>
              </a:ext>
            </a:extLst>
          </p:cNvPr>
          <p:cNvGrpSpPr/>
          <p:nvPr/>
        </p:nvGrpSpPr>
        <p:grpSpPr>
          <a:xfrm>
            <a:off x="735114" y="1475178"/>
            <a:ext cx="10702283" cy="4629150"/>
            <a:chOff x="770040" y="1473200"/>
            <a:chExt cx="10702283" cy="46291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448294D-16B5-2CD1-71B7-0E1C7239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298" r="7298"/>
            <a:stretch/>
          </p:blipFill>
          <p:spPr>
            <a:xfrm>
              <a:off x="770040" y="1473200"/>
              <a:ext cx="5930257" cy="4629150"/>
            </a:xfrm>
            <a:custGeom>
              <a:avLst/>
              <a:gdLst>
                <a:gd name="connsiteX0" fmla="*/ 0 w 5930257"/>
                <a:gd name="connsiteY0" fmla="*/ 0 h 4629150"/>
                <a:gd name="connsiteX1" fmla="*/ 718220 w 5930257"/>
                <a:gd name="connsiteY1" fmla="*/ 0 h 4629150"/>
                <a:gd name="connsiteX2" fmla="*/ 1199230 w 5930257"/>
                <a:gd name="connsiteY2" fmla="*/ 0 h 4629150"/>
                <a:gd name="connsiteX3" fmla="*/ 1976752 w 5930257"/>
                <a:gd name="connsiteY3" fmla="*/ 0 h 4629150"/>
                <a:gd name="connsiteX4" fmla="*/ 2576367 w 5930257"/>
                <a:gd name="connsiteY4" fmla="*/ 0 h 4629150"/>
                <a:gd name="connsiteX5" fmla="*/ 3057377 w 5930257"/>
                <a:gd name="connsiteY5" fmla="*/ 0 h 4629150"/>
                <a:gd name="connsiteX6" fmla="*/ 3716294 w 5930257"/>
                <a:gd name="connsiteY6" fmla="*/ 0 h 4629150"/>
                <a:gd name="connsiteX7" fmla="*/ 4256607 w 5930257"/>
                <a:gd name="connsiteY7" fmla="*/ 0 h 4629150"/>
                <a:gd name="connsiteX8" fmla="*/ 4856222 w 5930257"/>
                <a:gd name="connsiteY8" fmla="*/ 0 h 4629150"/>
                <a:gd name="connsiteX9" fmla="*/ 5930257 w 5930257"/>
                <a:gd name="connsiteY9" fmla="*/ 0 h 4629150"/>
                <a:gd name="connsiteX10" fmla="*/ 5930257 w 5930257"/>
                <a:gd name="connsiteY10" fmla="*/ 615016 h 4629150"/>
                <a:gd name="connsiteX11" fmla="*/ 5930257 w 5930257"/>
                <a:gd name="connsiteY11" fmla="*/ 1230031 h 4629150"/>
                <a:gd name="connsiteX12" fmla="*/ 5930257 w 5930257"/>
                <a:gd name="connsiteY12" fmla="*/ 1891338 h 4629150"/>
                <a:gd name="connsiteX13" fmla="*/ 5930257 w 5930257"/>
                <a:gd name="connsiteY13" fmla="*/ 2645229 h 4629150"/>
                <a:gd name="connsiteX14" fmla="*/ 5930257 w 5930257"/>
                <a:gd name="connsiteY14" fmla="*/ 3352827 h 4629150"/>
                <a:gd name="connsiteX15" fmla="*/ 5930257 w 5930257"/>
                <a:gd name="connsiteY15" fmla="*/ 3967843 h 4629150"/>
                <a:gd name="connsiteX16" fmla="*/ 5930257 w 5930257"/>
                <a:gd name="connsiteY16" fmla="*/ 4629150 h 4629150"/>
                <a:gd name="connsiteX17" fmla="*/ 5212037 w 5930257"/>
                <a:gd name="connsiteY17" fmla="*/ 4629150 h 4629150"/>
                <a:gd name="connsiteX18" fmla="*/ 4493817 w 5930257"/>
                <a:gd name="connsiteY18" fmla="*/ 4629150 h 4629150"/>
                <a:gd name="connsiteX19" fmla="*/ 3834900 w 5930257"/>
                <a:gd name="connsiteY19" fmla="*/ 4629150 h 4629150"/>
                <a:gd name="connsiteX20" fmla="*/ 3235285 w 5930257"/>
                <a:gd name="connsiteY20" fmla="*/ 4629150 h 4629150"/>
                <a:gd name="connsiteX21" fmla="*/ 2754275 w 5930257"/>
                <a:gd name="connsiteY21" fmla="*/ 4629150 h 4629150"/>
                <a:gd name="connsiteX22" fmla="*/ 2095357 w 5930257"/>
                <a:gd name="connsiteY22" fmla="*/ 4629150 h 4629150"/>
                <a:gd name="connsiteX23" fmla="*/ 1436440 w 5930257"/>
                <a:gd name="connsiteY23" fmla="*/ 4629150 h 4629150"/>
                <a:gd name="connsiteX24" fmla="*/ 718220 w 5930257"/>
                <a:gd name="connsiteY24" fmla="*/ 4629150 h 4629150"/>
                <a:gd name="connsiteX25" fmla="*/ 0 w 5930257"/>
                <a:gd name="connsiteY25" fmla="*/ 4629150 h 4629150"/>
                <a:gd name="connsiteX26" fmla="*/ 0 w 5930257"/>
                <a:gd name="connsiteY26" fmla="*/ 3921551 h 4629150"/>
                <a:gd name="connsiteX27" fmla="*/ 0 w 5930257"/>
                <a:gd name="connsiteY27" fmla="*/ 3167661 h 4629150"/>
                <a:gd name="connsiteX28" fmla="*/ 0 w 5930257"/>
                <a:gd name="connsiteY28" fmla="*/ 2552646 h 4629150"/>
                <a:gd name="connsiteX29" fmla="*/ 0 w 5930257"/>
                <a:gd name="connsiteY29" fmla="*/ 2030213 h 4629150"/>
                <a:gd name="connsiteX30" fmla="*/ 0 w 5930257"/>
                <a:gd name="connsiteY30" fmla="*/ 1322614 h 4629150"/>
                <a:gd name="connsiteX31" fmla="*/ 0 w 5930257"/>
                <a:gd name="connsiteY31" fmla="*/ 568724 h 4629150"/>
                <a:gd name="connsiteX32" fmla="*/ 0 w 5930257"/>
                <a:gd name="connsiteY32" fmla="*/ 0 h 462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30257" h="4629150" fill="none" extrusionOk="0">
                  <a:moveTo>
                    <a:pt x="0" y="0"/>
                  </a:moveTo>
                  <a:cubicBezTo>
                    <a:pt x="253126" y="18975"/>
                    <a:pt x="533221" y="-7579"/>
                    <a:pt x="718220" y="0"/>
                  </a:cubicBezTo>
                  <a:cubicBezTo>
                    <a:pt x="903219" y="7579"/>
                    <a:pt x="988444" y="15217"/>
                    <a:pt x="1199230" y="0"/>
                  </a:cubicBezTo>
                  <a:cubicBezTo>
                    <a:pt x="1410016" y="-15217"/>
                    <a:pt x="1649456" y="24131"/>
                    <a:pt x="1976752" y="0"/>
                  </a:cubicBezTo>
                  <a:cubicBezTo>
                    <a:pt x="2304048" y="-24131"/>
                    <a:pt x="2409750" y="-11519"/>
                    <a:pt x="2576367" y="0"/>
                  </a:cubicBezTo>
                  <a:cubicBezTo>
                    <a:pt x="2742985" y="11519"/>
                    <a:pt x="2882070" y="16148"/>
                    <a:pt x="3057377" y="0"/>
                  </a:cubicBezTo>
                  <a:cubicBezTo>
                    <a:pt x="3232684" y="-16148"/>
                    <a:pt x="3508982" y="-17788"/>
                    <a:pt x="3716294" y="0"/>
                  </a:cubicBezTo>
                  <a:cubicBezTo>
                    <a:pt x="3923606" y="17788"/>
                    <a:pt x="4114925" y="-25459"/>
                    <a:pt x="4256607" y="0"/>
                  </a:cubicBezTo>
                  <a:cubicBezTo>
                    <a:pt x="4398289" y="25459"/>
                    <a:pt x="4591230" y="26436"/>
                    <a:pt x="4856222" y="0"/>
                  </a:cubicBezTo>
                  <a:cubicBezTo>
                    <a:pt x="5121215" y="-26436"/>
                    <a:pt x="5654976" y="-44796"/>
                    <a:pt x="5930257" y="0"/>
                  </a:cubicBezTo>
                  <a:cubicBezTo>
                    <a:pt x="5941616" y="125697"/>
                    <a:pt x="5906511" y="455615"/>
                    <a:pt x="5930257" y="615016"/>
                  </a:cubicBezTo>
                  <a:cubicBezTo>
                    <a:pt x="5954003" y="774417"/>
                    <a:pt x="5905677" y="1044013"/>
                    <a:pt x="5930257" y="1230031"/>
                  </a:cubicBezTo>
                  <a:cubicBezTo>
                    <a:pt x="5954837" y="1416049"/>
                    <a:pt x="5953414" y="1709706"/>
                    <a:pt x="5930257" y="1891338"/>
                  </a:cubicBezTo>
                  <a:cubicBezTo>
                    <a:pt x="5907100" y="2072970"/>
                    <a:pt x="5928995" y="2283086"/>
                    <a:pt x="5930257" y="2645229"/>
                  </a:cubicBezTo>
                  <a:cubicBezTo>
                    <a:pt x="5931519" y="3007372"/>
                    <a:pt x="5934973" y="3172170"/>
                    <a:pt x="5930257" y="3352827"/>
                  </a:cubicBezTo>
                  <a:cubicBezTo>
                    <a:pt x="5925541" y="3533484"/>
                    <a:pt x="5934444" y="3745979"/>
                    <a:pt x="5930257" y="3967843"/>
                  </a:cubicBezTo>
                  <a:cubicBezTo>
                    <a:pt x="5926070" y="4189707"/>
                    <a:pt x="5898199" y="4496030"/>
                    <a:pt x="5930257" y="4629150"/>
                  </a:cubicBezTo>
                  <a:cubicBezTo>
                    <a:pt x="5581591" y="4593851"/>
                    <a:pt x="5462622" y="4605189"/>
                    <a:pt x="5212037" y="4629150"/>
                  </a:cubicBezTo>
                  <a:cubicBezTo>
                    <a:pt x="4961452" y="4653111"/>
                    <a:pt x="4730838" y="4622523"/>
                    <a:pt x="4493817" y="4629150"/>
                  </a:cubicBezTo>
                  <a:cubicBezTo>
                    <a:pt x="4256796" y="4635777"/>
                    <a:pt x="4043999" y="4643920"/>
                    <a:pt x="3834900" y="4629150"/>
                  </a:cubicBezTo>
                  <a:cubicBezTo>
                    <a:pt x="3625801" y="4614380"/>
                    <a:pt x="3519122" y="4656293"/>
                    <a:pt x="3235285" y="4629150"/>
                  </a:cubicBezTo>
                  <a:cubicBezTo>
                    <a:pt x="2951448" y="4602007"/>
                    <a:pt x="2910803" y="4606000"/>
                    <a:pt x="2754275" y="4629150"/>
                  </a:cubicBezTo>
                  <a:cubicBezTo>
                    <a:pt x="2597747" y="4652301"/>
                    <a:pt x="2379183" y="4610923"/>
                    <a:pt x="2095357" y="4629150"/>
                  </a:cubicBezTo>
                  <a:cubicBezTo>
                    <a:pt x="1811531" y="4647377"/>
                    <a:pt x="1584380" y="4614133"/>
                    <a:pt x="1436440" y="4629150"/>
                  </a:cubicBezTo>
                  <a:cubicBezTo>
                    <a:pt x="1288500" y="4644167"/>
                    <a:pt x="903992" y="4603036"/>
                    <a:pt x="718220" y="4629150"/>
                  </a:cubicBezTo>
                  <a:cubicBezTo>
                    <a:pt x="532448" y="4655264"/>
                    <a:pt x="183497" y="4644582"/>
                    <a:pt x="0" y="4629150"/>
                  </a:cubicBezTo>
                  <a:cubicBezTo>
                    <a:pt x="-15598" y="4316772"/>
                    <a:pt x="-29442" y="4175408"/>
                    <a:pt x="0" y="3921551"/>
                  </a:cubicBezTo>
                  <a:cubicBezTo>
                    <a:pt x="29442" y="3667694"/>
                    <a:pt x="-19389" y="3537162"/>
                    <a:pt x="0" y="3167661"/>
                  </a:cubicBezTo>
                  <a:cubicBezTo>
                    <a:pt x="19389" y="2798160"/>
                    <a:pt x="24043" y="2798076"/>
                    <a:pt x="0" y="2552646"/>
                  </a:cubicBezTo>
                  <a:cubicBezTo>
                    <a:pt x="-24043" y="2307217"/>
                    <a:pt x="-17912" y="2179148"/>
                    <a:pt x="0" y="2030213"/>
                  </a:cubicBezTo>
                  <a:cubicBezTo>
                    <a:pt x="17912" y="1881278"/>
                    <a:pt x="1929" y="1624372"/>
                    <a:pt x="0" y="1322614"/>
                  </a:cubicBezTo>
                  <a:cubicBezTo>
                    <a:pt x="-1929" y="1020856"/>
                    <a:pt x="-844" y="880843"/>
                    <a:pt x="0" y="568724"/>
                  </a:cubicBezTo>
                  <a:cubicBezTo>
                    <a:pt x="844" y="256605"/>
                    <a:pt x="1866" y="179769"/>
                    <a:pt x="0" y="0"/>
                  </a:cubicBezTo>
                  <a:close/>
                </a:path>
                <a:path w="5930257" h="4629150" stroke="0" extrusionOk="0">
                  <a:moveTo>
                    <a:pt x="0" y="0"/>
                  </a:moveTo>
                  <a:cubicBezTo>
                    <a:pt x="196285" y="5119"/>
                    <a:pt x="303482" y="-1036"/>
                    <a:pt x="481010" y="0"/>
                  </a:cubicBezTo>
                  <a:cubicBezTo>
                    <a:pt x="658538" y="1036"/>
                    <a:pt x="1027202" y="7989"/>
                    <a:pt x="1199230" y="0"/>
                  </a:cubicBezTo>
                  <a:cubicBezTo>
                    <a:pt x="1371258" y="-7989"/>
                    <a:pt x="1734588" y="20868"/>
                    <a:pt x="1917450" y="0"/>
                  </a:cubicBezTo>
                  <a:cubicBezTo>
                    <a:pt x="2100312" y="-20868"/>
                    <a:pt x="2161847" y="44"/>
                    <a:pt x="2398459" y="0"/>
                  </a:cubicBezTo>
                  <a:cubicBezTo>
                    <a:pt x="2635071" y="-44"/>
                    <a:pt x="2801493" y="-31386"/>
                    <a:pt x="3175982" y="0"/>
                  </a:cubicBezTo>
                  <a:cubicBezTo>
                    <a:pt x="3550471" y="31386"/>
                    <a:pt x="3511369" y="10081"/>
                    <a:pt x="3656992" y="0"/>
                  </a:cubicBezTo>
                  <a:cubicBezTo>
                    <a:pt x="3802615" y="-10081"/>
                    <a:pt x="4117487" y="-20124"/>
                    <a:pt x="4434514" y="0"/>
                  </a:cubicBezTo>
                  <a:cubicBezTo>
                    <a:pt x="4751541" y="20124"/>
                    <a:pt x="4845491" y="23705"/>
                    <a:pt x="4974827" y="0"/>
                  </a:cubicBezTo>
                  <a:cubicBezTo>
                    <a:pt x="5104163" y="-23705"/>
                    <a:pt x="5696359" y="-35017"/>
                    <a:pt x="5930257" y="0"/>
                  </a:cubicBezTo>
                  <a:cubicBezTo>
                    <a:pt x="5929178" y="213307"/>
                    <a:pt x="5953694" y="380092"/>
                    <a:pt x="5930257" y="568724"/>
                  </a:cubicBezTo>
                  <a:cubicBezTo>
                    <a:pt x="5906820" y="757356"/>
                    <a:pt x="5913600" y="1095040"/>
                    <a:pt x="5930257" y="1322614"/>
                  </a:cubicBezTo>
                  <a:cubicBezTo>
                    <a:pt x="5946915" y="1550188"/>
                    <a:pt x="5926003" y="1833960"/>
                    <a:pt x="5930257" y="2076504"/>
                  </a:cubicBezTo>
                  <a:cubicBezTo>
                    <a:pt x="5934512" y="2319048"/>
                    <a:pt x="5929474" y="2410831"/>
                    <a:pt x="5930257" y="2598937"/>
                  </a:cubicBezTo>
                  <a:cubicBezTo>
                    <a:pt x="5931040" y="2787043"/>
                    <a:pt x="5941072" y="3158784"/>
                    <a:pt x="5930257" y="3306536"/>
                  </a:cubicBezTo>
                  <a:cubicBezTo>
                    <a:pt x="5919442" y="3454288"/>
                    <a:pt x="5905451" y="3692834"/>
                    <a:pt x="5930257" y="4060426"/>
                  </a:cubicBezTo>
                  <a:cubicBezTo>
                    <a:pt x="5955064" y="4428018"/>
                    <a:pt x="5914094" y="4501869"/>
                    <a:pt x="5930257" y="4629150"/>
                  </a:cubicBezTo>
                  <a:cubicBezTo>
                    <a:pt x="5710807" y="4613540"/>
                    <a:pt x="5600675" y="4599858"/>
                    <a:pt x="5330642" y="4629150"/>
                  </a:cubicBezTo>
                  <a:cubicBezTo>
                    <a:pt x="5060610" y="4658442"/>
                    <a:pt x="4723154" y="4625483"/>
                    <a:pt x="4553120" y="4629150"/>
                  </a:cubicBezTo>
                  <a:cubicBezTo>
                    <a:pt x="4383086" y="4632817"/>
                    <a:pt x="4191212" y="4611097"/>
                    <a:pt x="4012807" y="4629150"/>
                  </a:cubicBezTo>
                  <a:cubicBezTo>
                    <a:pt x="3834402" y="4647203"/>
                    <a:pt x="3567875" y="4649837"/>
                    <a:pt x="3235285" y="4629150"/>
                  </a:cubicBezTo>
                  <a:cubicBezTo>
                    <a:pt x="2902695" y="4608463"/>
                    <a:pt x="2643659" y="4601177"/>
                    <a:pt x="2457762" y="4629150"/>
                  </a:cubicBezTo>
                  <a:cubicBezTo>
                    <a:pt x="2271865" y="4657123"/>
                    <a:pt x="2161998" y="4624103"/>
                    <a:pt x="1976752" y="4629150"/>
                  </a:cubicBezTo>
                  <a:cubicBezTo>
                    <a:pt x="1791506" y="4634198"/>
                    <a:pt x="1547797" y="4599761"/>
                    <a:pt x="1199230" y="4629150"/>
                  </a:cubicBezTo>
                  <a:cubicBezTo>
                    <a:pt x="850663" y="4658539"/>
                    <a:pt x="916681" y="4624930"/>
                    <a:pt x="658917" y="4629150"/>
                  </a:cubicBezTo>
                  <a:cubicBezTo>
                    <a:pt x="401153" y="4633370"/>
                    <a:pt x="186642" y="4636211"/>
                    <a:pt x="0" y="4629150"/>
                  </a:cubicBezTo>
                  <a:cubicBezTo>
                    <a:pt x="-11252" y="4503828"/>
                    <a:pt x="27322" y="4290883"/>
                    <a:pt x="0" y="4014134"/>
                  </a:cubicBezTo>
                  <a:cubicBezTo>
                    <a:pt x="-27322" y="3737385"/>
                    <a:pt x="-27212" y="3634315"/>
                    <a:pt x="0" y="3352827"/>
                  </a:cubicBezTo>
                  <a:cubicBezTo>
                    <a:pt x="27212" y="3071339"/>
                    <a:pt x="30850" y="2897210"/>
                    <a:pt x="0" y="2645229"/>
                  </a:cubicBezTo>
                  <a:cubicBezTo>
                    <a:pt x="-30850" y="2393248"/>
                    <a:pt x="30468" y="2067716"/>
                    <a:pt x="0" y="1891338"/>
                  </a:cubicBezTo>
                  <a:cubicBezTo>
                    <a:pt x="-30468" y="1714960"/>
                    <a:pt x="-24989" y="1481292"/>
                    <a:pt x="0" y="1137448"/>
                  </a:cubicBezTo>
                  <a:cubicBezTo>
                    <a:pt x="24989" y="793604"/>
                    <a:pt x="-11571" y="389932"/>
                    <a:pt x="0" y="0"/>
                  </a:cubicBezTo>
                  <a:close/>
                </a:path>
              </a:pathLst>
            </a:custGeom>
            <a:ln w="76200">
              <a:solidFill>
                <a:srgbClr val="FFEA81"/>
              </a:solidFill>
              <a:extLst>
                <a:ext uri="{C807C97D-BFC1-408E-A445-0C87EB9F89A2}">
                  <ask:lineSketchStyleProps xmlns:ask="http://schemas.microsoft.com/office/drawing/2018/sketchyshapes" sd="27869708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172C88-6CA3-5782-D928-F4CBAB151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7353" r="17353"/>
            <a:stretch/>
          </p:blipFill>
          <p:spPr>
            <a:xfrm rot="5400000">
              <a:off x="6890798" y="1520825"/>
              <a:ext cx="4629150" cy="4533900"/>
            </a:xfrm>
            <a:custGeom>
              <a:avLst/>
              <a:gdLst>
                <a:gd name="connsiteX0" fmla="*/ 0 w 4629150"/>
                <a:gd name="connsiteY0" fmla="*/ 0 h 4533900"/>
                <a:gd name="connsiteX1" fmla="*/ 707599 w 4629150"/>
                <a:gd name="connsiteY1" fmla="*/ 0 h 4533900"/>
                <a:gd name="connsiteX2" fmla="*/ 1415197 w 4629150"/>
                <a:gd name="connsiteY2" fmla="*/ 0 h 4533900"/>
                <a:gd name="connsiteX3" fmla="*/ 1937630 w 4629150"/>
                <a:gd name="connsiteY3" fmla="*/ 0 h 4533900"/>
                <a:gd name="connsiteX4" fmla="*/ 2691520 w 4629150"/>
                <a:gd name="connsiteY4" fmla="*/ 0 h 4533900"/>
                <a:gd name="connsiteX5" fmla="*/ 3445410 w 4629150"/>
                <a:gd name="connsiteY5" fmla="*/ 0 h 4533900"/>
                <a:gd name="connsiteX6" fmla="*/ 4629150 w 4629150"/>
                <a:gd name="connsiteY6" fmla="*/ 0 h 4533900"/>
                <a:gd name="connsiteX7" fmla="*/ 4629150 w 4629150"/>
                <a:gd name="connsiteY7" fmla="*/ 511683 h 4533900"/>
                <a:gd name="connsiteX8" fmla="*/ 4629150 w 4629150"/>
                <a:gd name="connsiteY8" fmla="*/ 1114044 h 4533900"/>
                <a:gd name="connsiteX9" fmla="*/ 4629150 w 4629150"/>
                <a:gd name="connsiteY9" fmla="*/ 1716405 h 4533900"/>
                <a:gd name="connsiteX10" fmla="*/ 4629150 w 4629150"/>
                <a:gd name="connsiteY10" fmla="*/ 2454783 h 4533900"/>
                <a:gd name="connsiteX11" fmla="*/ 4629150 w 4629150"/>
                <a:gd name="connsiteY11" fmla="*/ 2966466 h 4533900"/>
                <a:gd name="connsiteX12" fmla="*/ 4629150 w 4629150"/>
                <a:gd name="connsiteY12" fmla="*/ 3614166 h 4533900"/>
                <a:gd name="connsiteX13" fmla="*/ 4629150 w 4629150"/>
                <a:gd name="connsiteY13" fmla="*/ 4533900 h 4533900"/>
                <a:gd name="connsiteX14" fmla="*/ 3921551 w 4629150"/>
                <a:gd name="connsiteY14" fmla="*/ 4533900 h 4533900"/>
                <a:gd name="connsiteX15" fmla="*/ 3213953 w 4629150"/>
                <a:gd name="connsiteY15" fmla="*/ 4533900 h 4533900"/>
                <a:gd name="connsiteX16" fmla="*/ 2598937 w 4629150"/>
                <a:gd name="connsiteY16" fmla="*/ 4533900 h 4533900"/>
                <a:gd name="connsiteX17" fmla="*/ 1937630 w 4629150"/>
                <a:gd name="connsiteY17" fmla="*/ 4533900 h 4533900"/>
                <a:gd name="connsiteX18" fmla="*/ 1183740 w 4629150"/>
                <a:gd name="connsiteY18" fmla="*/ 4533900 h 4533900"/>
                <a:gd name="connsiteX19" fmla="*/ 568724 w 4629150"/>
                <a:gd name="connsiteY19" fmla="*/ 4533900 h 4533900"/>
                <a:gd name="connsiteX20" fmla="*/ 0 w 4629150"/>
                <a:gd name="connsiteY20" fmla="*/ 4533900 h 4533900"/>
                <a:gd name="connsiteX21" fmla="*/ 0 w 4629150"/>
                <a:gd name="connsiteY21" fmla="*/ 3976878 h 4533900"/>
                <a:gd name="connsiteX22" fmla="*/ 0 w 4629150"/>
                <a:gd name="connsiteY22" fmla="*/ 3465195 h 4533900"/>
                <a:gd name="connsiteX23" fmla="*/ 0 w 4629150"/>
                <a:gd name="connsiteY23" fmla="*/ 2772156 h 4533900"/>
                <a:gd name="connsiteX24" fmla="*/ 0 w 4629150"/>
                <a:gd name="connsiteY24" fmla="*/ 2124456 h 4533900"/>
                <a:gd name="connsiteX25" fmla="*/ 0 w 4629150"/>
                <a:gd name="connsiteY25" fmla="*/ 1567434 h 4533900"/>
                <a:gd name="connsiteX26" fmla="*/ 0 w 4629150"/>
                <a:gd name="connsiteY26" fmla="*/ 874395 h 4533900"/>
                <a:gd name="connsiteX27" fmla="*/ 0 w 4629150"/>
                <a:gd name="connsiteY27" fmla="*/ 0 h 453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629150" h="4533900" fill="none" extrusionOk="0">
                  <a:moveTo>
                    <a:pt x="0" y="0"/>
                  </a:moveTo>
                  <a:cubicBezTo>
                    <a:pt x="342741" y="26754"/>
                    <a:pt x="451756" y="10667"/>
                    <a:pt x="707599" y="0"/>
                  </a:cubicBezTo>
                  <a:cubicBezTo>
                    <a:pt x="963442" y="-10667"/>
                    <a:pt x="1165943" y="-11399"/>
                    <a:pt x="1415197" y="0"/>
                  </a:cubicBezTo>
                  <a:cubicBezTo>
                    <a:pt x="1664451" y="11399"/>
                    <a:pt x="1732324" y="25974"/>
                    <a:pt x="1937630" y="0"/>
                  </a:cubicBezTo>
                  <a:cubicBezTo>
                    <a:pt x="2142936" y="-25974"/>
                    <a:pt x="2381242" y="19760"/>
                    <a:pt x="2691520" y="0"/>
                  </a:cubicBezTo>
                  <a:cubicBezTo>
                    <a:pt x="3001798" y="-19760"/>
                    <a:pt x="3182106" y="-15865"/>
                    <a:pt x="3445410" y="0"/>
                  </a:cubicBezTo>
                  <a:cubicBezTo>
                    <a:pt x="3708714" y="15865"/>
                    <a:pt x="4282772" y="-24403"/>
                    <a:pt x="4629150" y="0"/>
                  </a:cubicBezTo>
                  <a:cubicBezTo>
                    <a:pt x="4616193" y="183534"/>
                    <a:pt x="4642609" y="271773"/>
                    <a:pt x="4629150" y="511683"/>
                  </a:cubicBezTo>
                  <a:cubicBezTo>
                    <a:pt x="4615691" y="751593"/>
                    <a:pt x="4641376" y="905175"/>
                    <a:pt x="4629150" y="1114044"/>
                  </a:cubicBezTo>
                  <a:cubicBezTo>
                    <a:pt x="4616924" y="1322913"/>
                    <a:pt x="4615151" y="1446591"/>
                    <a:pt x="4629150" y="1716405"/>
                  </a:cubicBezTo>
                  <a:cubicBezTo>
                    <a:pt x="4643149" y="1986219"/>
                    <a:pt x="4621792" y="2179617"/>
                    <a:pt x="4629150" y="2454783"/>
                  </a:cubicBezTo>
                  <a:cubicBezTo>
                    <a:pt x="4636508" y="2729949"/>
                    <a:pt x="4618454" y="2774645"/>
                    <a:pt x="4629150" y="2966466"/>
                  </a:cubicBezTo>
                  <a:cubicBezTo>
                    <a:pt x="4639846" y="3158287"/>
                    <a:pt x="4608976" y="3406017"/>
                    <a:pt x="4629150" y="3614166"/>
                  </a:cubicBezTo>
                  <a:cubicBezTo>
                    <a:pt x="4649324" y="3822315"/>
                    <a:pt x="4648073" y="4262383"/>
                    <a:pt x="4629150" y="4533900"/>
                  </a:cubicBezTo>
                  <a:cubicBezTo>
                    <a:pt x="4425827" y="4526694"/>
                    <a:pt x="4234208" y="4523047"/>
                    <a:pt x="3921551" y="4533900"/>
                  </a:cubicBezTo>
                  <a:cubicBezTo>
                    <a:pt x="3608894" y="4544753"/>
                    <a:pt x="3373342" y="4543289"/>
                    <a:pt x="3213953" y="4533900"/>
                  </a:cubicBezTo>
                  <a:cubicBezTo>
                    <a:pt x="3054564" y="4524511"/>
                    <a:pt x="2898688" y="4534924"/>
                    <a:pt x="2598937" y="4533900"/>
                  </a:cubicBezTo>
                  <a:cubicBezTo>
                    <a:pt x="2299186" y="4532876"/>
                    <a:pt x="2175153" y="4546764"/>
                    <a:pt x="1937630" y="4533900"/>
                  </a:cubicBezTo>
                  <a:cubicBezTo>
                    <a:pt x="1700107" y="4521036"/>
                    <a:pt x="1524307" y="4567838"/>
                    <a:pt x="1183740" y="4533900"/>
                  </a:cubicBezTo>
                  <a:cubicBezTo>
                    <a:pt x="843173" y="4499963"/>
                    <a:pt x="752356" y="4564082"/>
                    <a:pt x="568724" y="4533900"/>
                  </a:cubicBezTo>
                  <a:cubicBezTo>
                    <a:pt x="385092" y="4503718"/>
                    <a:pt x="240471" y="4527104"/>
                    <a:pt x="0" y="4533900"/>
                  </a:cubicBezTo>
                  <a:cubicBezTo>
                    <a:pt x="-13413" y="4360317"/>
                    <a:pt x="-13708" y="4105133"/>
                    <a:pt x="0" y="3976878"/>
                  </a:cubicBezTo>
                  <a:cubicBezTo>
                    <a:pt x="13708" y="3848623"/>
                    <a:pt x="-12075" y="3665092"/>
                    <a:pt x="0" y="3465195"/>
                  </a:cubicBezTo>
                  <a:cubicBezTo>
                    <a:pt x="12075" y="3265298"/>
                    <a:pt x="9566" y="3053979"/>
                    <a:pt x="0" y="2772156"/>
                  </a:cubicBezTo>
                  <a:cubicBezTo>
                    <a:pt x="-9566" y="2490333"/>
                    <a:pt x="-23062" y="2270477"/>
                    <a:pt x="0" y="2124456"/>
                  </a:cubicBezTo>
                  <a:cubicBezTo>
                    <a:pt x="23062" y="1978435"/>
                    <a:pt x="14692" y="1765999"/>
                    <a:pt x="0" y="1567434"/>
                  </a:cubicBezTo>
                  <a:cubicBezTo>
                    <a:pt x="-14692" y="1368869"/>
                    <a:pt x="12230" y="1164528"/>
                    <a:pt x="0" y="874395"/>
                  </a:cubicBezTo>
                  <a:cubicBezTo>
                    <a:pt x="-12230" y="584262"/>
                    <a:pt x="-15945" y="311818"/>
                    <a:pt x="0" y="0"/>
                  </a:cubicBezTo>
                  <a:close/>
                </a:path>
                <a:path w="4629150" h="4533900" stroke="0" extrusionOk="0">
                  <a:moveTo>
                    <a:pt x="0" y="0"/>
                  </a:moveTo>
                  <a:cubicBezTo>
                    <a:pt x="230200" y="-27368"/>
                    <a:pt x="412179" y="7331"/>
                    <a:pt x="568724" y="0"/>
                  </a:cubicBezTo>
                  <a:cubicBezTo>
                    <a:pt x="725269" y="-7331"/>
                    <a:pt x="966368" y="5240"/>
                    <a:pt x="1276323" y="0"/>
                  </a:cubicBezTo>
                  <a:cubicBezTo>
                    <a:pt x="1586278" y="-5240"/>
                    <a:pt x="1619172" y="4085"/>
                    <a:pt x="1891338" y="0"/>
                  </a:cubicBezTo>
                  <a:cubicBezTo>
                    <a:pt x="2163504" y="-4085"/>
                    <a:pt x="2273262" y="23474"/>
                    <a:pt x="2645229" y="0"/>
                  </a:cubicBezTo>
                  <a:cubicBezTo>
                    <a:pt x="3017196" y="-23474"/>
                    <a:pt x="3013952" y="24659"/>
                    <a:pt x="3167661" y="0"/>
                  </a:cubicBezTo>
                  <a:cubicBezTo>
                    <a:pt x="3321370" y="-24659"/>
                    <a:pt x="3573214" y="29183"/>
                    <a:pt x="3828968" y="0"/>
                  </a:cubicBezTo>
                  <a:cubicBezTo>
                    <a:pt x="4084722" y="-29183"/>
                    <a:pt x="4407854" y="39092"/>
                    <a:pt x="4629150" y="0"/>
                  </a:cubicBezTo>
                  <a:cubicBezTo>
                    <a:pt x="4650811" y="222890"/>
                    <a:pt x="4643727" y="380250"/>
                    <a:pt x="4629150" y="557022"/>
                  </a:cubicBezTo>
                  <a:cubicBezTo>
                    <a:pt x="4614573" y="733794"/>
                    <a:pt x="4612478" y="949520"/>
                    <a:pt x="4629150" y="1159383"/>
                  </a:cubicBezTo>
                  <a:cubicBezTo>
                    <a:pt x="4645822" y="1369246"/>
                    <a:pt x="4651792" y="1545913"/>
                    <a:pt x="4629150" y="1671066"/>
                  </a:cubicBezTo>
                  <a:cubicBezTo>
                    <a:pt x="4606508" y="1796219"/>
                    <a:pt x="4603167" y="2070289"/>
                    <a:pt x="4629150" y="2409444"/>
                  </a:cubicBezTo>
                  <a:cubicBezTo>
                    <a:pt x="4655133" y="2748599"/>
                    <a:pt x="4655865" y="2993657"/>
                    <a:pt x="4629150" y="3147822"/>
                  </a:cubicBezTo>
                  <a:cubicBezTo>
                    <a:pt x="4602435" y="3301987"/>
                    <a:pt x="4609026" y="3723401"/>
                    <a:pt x="4629150" y="3886200"/>
                  </a:cubicBezTo>
                  <a:cubicBezTo>
                    <a:pt x="4649274" y="4048999"/>
                    <a:pt x="4635704" y="4343798"/>
                    <a:pt x="4629150" y="4533900"/>
                  </a:cubicBezTo>
                  <a:cubicBezTo>
                    <a:pt x="4486975" y="4514632"/>
                    <a:pt x="4179792" y="4510270"/>
                    <a:pt x="4060426" y="4533900"/>
                  </a:cubicBezTo>
                  <a:cubicBezTo>
                    <a:pt x="3941060" y="4557530"/>
                    <a:pt x="3745695" y="4545569"/>
                    <a:pt x="3537993" y="4533900"/>
                  </a:cubicBezTo>
                  <a:cubicBezTo>
                    <a:pt x="3330291" y="4522231"/>
                    <a:pt x="3227829" y="4558048"/>
                    <a:pt x="3015561" y="4533900"/>
                  </a:cubicBezTo>
                  <a:cubicBezTo>
                    <a:pt x="2803293" y="4509752"/>
                    <a:pt x="2695585" y="4521365"/>
                    <a:pt x="2446836" y="4533900"/>
                  </a:cubicBezTo>
                  <a:cubicBezTo>
                    <a:pt x="2198088" y="4546435"/>
                    <a:pt x="2050352" y="4497051"/>
                    <a:pt x="1692946" y="4533900"/>
                  </a:cubicBezTo>
                  <a:cubicBezTo>
                    <a:pt x="1335540" y="4570750"/>
                    <a:pt x="1290801" y="4500707"/>
                    <a:pt x="939056" y="4533900"/>
                  </a:cubicBezTo>
                  <a:cubicBezTo>
                    <a:pt x="587311" y="4567094"/>
                    <a:pt x="337839" y="4503828"/>
                    <a:pt x="0" y="4533900"/>
                  </a:cubicBezTo>
                  <a:cubicBezTo>
                    <a:pt x="-25567" y="4257958"/>
                    <a:pt x="-30149" y="4169682"/>
                    <a:pt x="0" y="3886200"/>
                  </a:cubicBezTo>
                  <a:cubicBezTo>
                    <a:pt x="30149" y="3602718"/>
                    <a:pt x="481" y="3519088"/>
                    <a:pt x="0" y="3374517"/>
                  </a:cubicBezTo>
                  <a:cubicBezTo>
                    <a:pt x="-481" y="3229946"/>
                    <a:pt x="-29212" y="2962210"/>
                    <a:pt x="0" y="2681478"/>
                  </a:cubicBezTo>
                  <a:cubicBezTo>
                    <a:pt x="29212" y="2400746"/>
                    <a:pt x="-18432" y="2358854"/>
                    <a:pt x="0" y="2124456"/>
                  </a:cubicBezTo>
                  <a:cubicBezTo>
                    <a:pt x="18432" y="1890058"/>
                    <a:pt x="17164" y="1738892"/>
                    <a:pt x="0" y="1431417"/>
                  </a:cubicBezTo>
                  <a:cubicBezTo>
                    <a:pt x="-17164" y="1123942"/>
                    <a:pt x="-23723" y="1148215"/>
                    <a:pt x="0" y="919734"/>
                  </a:cubicBezTo>
                  <a:cubicBezTo>
                    <a:pt x="23723" y="691253"/>
                    <a:pt x="-42276" y="289003"/>
                    <a:pt x="0" y="0"/>
                  </a:cubicBezTo>
                  <a:close/>
                </a:path>
              </a:pathLst>
            </a:custGeom>
            <a:ln w="76200">
              <a:solidFill>
                <a:srgbClr val="FFEA81"/>
              </a:solidFill>
              <a:extLst>
                <a:ext uri="{C807C97D-BFC1-408E-A445-0C87EB9F89A2}">
                  <ask:lineSketchStyleProps xmlns:ask="http://schemas.microsoft.com/office/drawing/2018/sketchyshapes" sd="164090710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390463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6AD4F34-C085-8DDF-DD4C-B051F7116E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BCAAFBF-7BA1-E1A5-DA10-C65C8F114A0B}"/>
              </a:ext>
            </a:extLst>
          </p:cNvPr>
          <p:cNvSpPr/>
          <p:nvPr/>
        </p:nvSpPr>
        <p:spPr>
          <a:xfrm>
            <a:off x="2339975" y="202700"/>
            <a:ext cx="7512050" cy="10160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63D3F2-7FAF-6BB8-D5C7-B73C96F8F3B0}"/>
              </a:ext>
            </a:extLst>
          </p:cNvPr>
          <p:cNvSpPr txBox="1"/>
          <p:nvPr/>
        </p:nvSpPr>
        <p:spPr>
          <a:xfrm>
            <a:off x="2774949" y="-29282"/>
            <a:ext cx="6642101" cy="1323439"/>
          </a:xfrm>
          <a:prstGeom prst="rect">
            <a:avLst/>
          </a:prstGeom>
          <a:noFill/>
          <a:effectLst>
            <a:glow rad="1320800">
              <a:schemeClr val="bg1">
                <a:alpha val="0"/>
              </a:schemeClr>
            </a:glow>
            <a:outerShdw blurRad="50800" dist="50800" dir="5400000" algn="ctr" rotWithShape="0">
              <a:schemeClr val="tx1">
                <a:alpha val="31000"/>
              </a:schemeClr>
            </a:outerShdw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80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Items List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B132676-5482-639C-A22E-815D64255541}"/>
              </a:ext>
            </a:extLst>
          </p:cNvPr>
          <p:cNvGrpSpPr/>
          <p:nvPr/>
        </p:nvGrpSpPr>
        <p:grpSpPr>
          <a:xfrm>
            <a:off x="20" y="-15010"/>
            <a:ext cx="12192001" cy="7676397"/>
            <a:chOff x="20" y="-53920"/>
            <a:chExt cx="12192001" cy="7676397"/>
          </a:xfrm>
        </p:grpSpPr>
        <p:pic>
          <p:nvPicPr>
            <p:cNvPr id="35" name="Picture 2" descr="Logo and Standards – The Salvation Army in Canada">
              <a:extLst>
                <a:ext uri="{FF2B5EF4-FFF2-40B4-BE49-F238E27FC236}">
                  <a16:creationId xmlns:a16="http://schemas.microsoft.com/office/drawing/2014/main" id="{1FF8B3C0-EB04-18C3-E42E-5E921B7FC6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0E54646-DFED-740A-9150-98C0A7647BF2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37" name="Picture 36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B950026A-B1B9-0125-3BA3-7E79492C7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37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4E03F99B-6AC3-9299-2BF0-D49EAF880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EF0E7D8-C89E-DCDE-CC0D-6AC9B99FF6D5}"/>
              </a:ext>
            </a:extLst>
          </p:cNvPr>
          <p:cNvGrpSpPr/>
          <p:nvPr/>
        </p:nvGrpSpPr>
        <p:grpSpPr>
          <a:xfrm>
            <a:off x="1931343" y="1922231"/>
            <a:ext cx="8329312" cy="1719254"/>
            <a:chOff x="1089024" y="1765848"/>
            <a:chExt cx="6896100" cy="1719254"/>
          </a:xfrm>
          <a:solidFill>
            <a:srgbClr val="FFEA81"/>
          </a:solidFill>
          <a:effectLst>
            <a:outerShdw blurRad="50800" dist="38100" dir="5400000" algn="t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CB361A-0AFF-2F9B-ADC2-E4A599D1AFA6}"/>
                </a:ext>
              </a:extLst>
            </p:cNvPr>
            <p:cNvSpPr/>
            <p:nvPr/>
          </p:nvSpPr>
          <p:spPr>
            <a:xfrm>
              <a:off x="1089024" y="1765848"/>
              <a:ext cx="3371850" cy="1719254"/>
            </a:xfrm>
            <a:prstGeom prst="rect">
              <a:avLst/>
            </a:prstGeom>
            <a:solidFill>
              <a:srgbClr val="E890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800" dirty="0">
                <a:solidFill>
                  <a:schemeClr val="accent5">
                    <a:lumMod val="50000"/>
                  </a:schemeClr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509ACE5-F5A8-B1C5-6AEB-411E15EF882B}"/>
                </a:ext>
              </a:extLst>
            </p:cNvPr>
            <p:cNvSpPr/>
            <p:nvPr/>
          </p:nvSpPr>
          <p:spPr>
            <a:xfrm>
              <a:off x="4613274" y="1765848"/>
              <a:ext cx="3371850" cy="171925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800" dirty="0">
                <a:solidFill>
                  <a:schemeClr val="accent5">
                    <a:lumMod val="50000"/>
                  </a:schemeClr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41E47C0-2D9E-40F9-2D88-DE2CF3715CDE}"/>
              </a:ext>
            </a:extLst>
          </p:cNvPr>
          <p:cNvGrpSpPr/>
          <p:nvPr/>
        </p:nvGrpSpPr>
        <p:grpSpPr>
          <a:xfrm>
            <a:off x="1904355" y="3806384"/>
            <a:ext cx="8383287" cy="1719254"/>
            <a:chOff x="2774949" y="3476976"/>
            <a:chExt cx="6896100" cy="1719254"/>
          </a:xfrm>
          <a:solidFill>
            <a:srgbClr val="FFEA81"/>
          </a:solidFill>
          <a:effectLst>
            <a:outerShdw blurRad="50800" dist="38100" dir="5400000" algn="t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57C6216-081F-DA70-E3A8-45871A687C39}"/>
                </a:ext>
              </a:extLst>
            </p:cNvPr>
            <p:cNvSpPr/>
            <p:nvPr/>
          </p:nvSpPr>
          <p:spPr>
            <a:xfrm>
              <a:off x="2774949" y="3476976"/>
              <a:ext cx="3371850" cy="17192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800" dirty="0">
                <a:solidFill>
                  <a:schemeClr val="accent5">
                    <a:lumMod val="50000"/>
                  </a:schemeClr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241AE8B-172C-6F01-E543-59FA5A16EEB3}"/>
                </a:ext>
              </a:extLst>
            </p:cNvPr>
            <p:cNvSpPr/>
            <p:nvPr/>
          </p:nvSpPr>
          <p:spPr>
            <a:xfrm>
              <a:off x="6299199" y="3476976"/>
              <a:ext cx="3371850" cy="17192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800" dirty="0">
                <a:solidFill>
                  <a:schemeClr val="accent5">
                    <a:lumMod val="50000"/>
                  </a:schemeClr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  <a:p>
              <a:pPr algn="ctr"/>
              <a:endParaRPr lang="en-CA" sz="4800" dirty="0">
                <a:solidFill>
                  <a:schemeClr val="accent5">
                    <a:lumMod val="50000"/>
                  </a:schemeClr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DD12976-5AB6-F72D-81EF-B2E77FDC063E}"/>
              </a:ext>
            </a:extLst>
          </p:cNvPr>
          <p:cNvSpPr txBox="1"/>
          <p:nvPr/>
        </p:nvSpPr>
        <p:spPr>
          <a:xfrm>
            <a:off x="2750655" y="1950712"/>
            <a:ext cx="239805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Hygiene Kit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60F975C-2047-D3DC-EA84-5080FC780CAD}"/>
              </a:ext>
            </a:extLst>
          </p:cNvPr>
          <p:cNvSpPr txBox="1"/>
          <p:nvPr/>
        </p:nvSpPr>
        <p:spPr>
          <a:xfrm>
            <a:off x="5968021" y="1961074"/>
            <a:ext cx="451690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Clothing with Storage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047B8EB-FE0D-6058-D2A6-604BFFAC1932}"/>
              </a:ext>
            </a:extLst>
          </p:cNvPr>
          <p:cNvSpPr txBox="1"/>
          <p:nvPr/>
        </p:nvSpPr>
        <p:spPr>
          <a:xfrm>
            <a:off x="2696575" y="3846706"/>
            <a:ext cx="239805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Bedding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A6185F9-A4B2-97EC-2C13-F7F6E7097518}"/>
              </a:ext>
            </a:extLst>
          </p:cNvPr>
          <p:cNvSpPr txBox="1"/>
          <p:nvPr/>
        </p:nvSpPr>
        <p:spPr>
          <a:xfrm>
            <a:off x="6516128" y="3834262"/>
            <a:ext cx="337185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B</a:t>
            </a:r>
            <a:r>
              <a:rPr lang="en-CA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ackpack</a:t>
            </a:r>
            <a:endParaRPr lang="en-CA" sz="4800" dirty="0">
              <a:solidFill>
                <a:schemeClr val="accent5">
                  <a:lumMod val="50000"/>
                </a:schemeClr>
              </a:solidFill>
              <a:effectLst>
                <a:outerShdw blurRad="50800" dist="50800" dir="5400000" algn="ctr" rotWithShape="0">
                  <a:srgbClr val="000000">
                    <a:alpha val="15000"/>
                  </a:srgbClr>
                </a:outerShdw>
              </a:effectLst>
              <a:latin typeface="LilyUPC" panose="020B0502040204020203" pitchFamily="34" charset="-34"/>
              <a:cs typeface="LilyUPC" panose="020B0502040204020203" pitchFamily="34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3B13EA-EF5C-E1ED-BCE2-E7B233501164}"/>
              </a:ext>
            </a:extLst>
          </p:cNvPr>
          <p:cNvSpPr txBox="1"/>
          <p:nvPr/>
        </p:nvSpPr>
        <p:spPr>
          <a:xfrm>
            <a:off x="2641222" y="2296729"/>
            <a:ext cx="239805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$</a:t>
            </a:r>
            <a:r>
              <a:rPr lang="en-CA" sz="8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4BD3B2F-94D8-E675-E729-BC9DCBE3E72D}"/>
              </a:ext>
            </a:extLst>
          </p:cNvPr>
          <p:cNvSpPr txBox="1"/>
          <p:nvPr/>
        </p:nvSpPr>
        <p:spPr>
          <a:xfrm>
            <a:off x="6968650" y="2277526"/>
            <a:ext cx="239805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$</a:t>
            </a:r>
            <a:r>
              <a:rPr lang="en-CA" sz="8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75D57F-A435-DAEB-E1A0-A86DF434242C}"/>
              </a:ext>
            </a:extLst>
          </p:cNvPr>
          <p:cNvSpPr txBox="1"/>
          <p:nvPr/>
        </p:nvSpPr>
        <p:spPr>
          <a:xfrm>
            <a:off x="2606116" y="4180882"/>
            <a:ext cx="239805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$</a:t>
            </a:r>
            <a:r>
              <a:rPr lang="en-CA" sz="8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25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C5FDF33-9CA4-2729-CC1E-BACA9C6D5EBB}"/>
              </a:ext>
            </a:extLst>
          </p:cNvPr>
          <p:cNvSpPr txBox="1"/>
          <p:nvPr/>
        </p:nvSpPr>
        <p:spPr>
          <a:xfrm>
            <a:off x="6890393" y="4194370"/>
            <a:ext cx="239805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$</a:t>
            </a:r>
            <a:r>
              <a:rPr lang="en-CA" sz="8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15000"/>
                    </a:srgbClr>
                  </a:outerShdw>
                </a:effectLst>
                <a:latin typeface="LilyUPC" panose="020B0502040204020203" pitchFamily="34" charset="-34"/>
                <a:cs typeface="LilyUPC" panose="020B0502040204020203" pitchFamily="34" charset="-34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6501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E40A26-19FE-C546-B94E-41064A45998E}"/>
              </a:ext>
            </a:extLst>
          </p:cNvPr>
          <p:cNvGrpSpPr/>
          <p:nvPr/>
        </p:nvGrpSpPr>
        <p:grpSpPr>
          <a:xfrm>
            <a:off x="-134222" y="0"/>
            <a:ext cx="12350414" cy="6858000"/>
            <a:chOff x="-24302" y="0"/>
            <a:chExt cx="12350414" cy="6858000"/>
          </a:xfrm>
        </p:grpSpPr>
        <p:pic>
          <p:nvPicPr>
            <p:cNvPr id="33" name="Picture 14" descr="Empty industrial room 3D Model $49 - .unknown .obj .ma - Free3D">
              <a:extLst>
                <a:ext uri="{FF2B5EF4-FFF2-40B4-BE49-F238E27FC236}">
                  <a16:creationId xmlns:a16="http://schemas.microsoft.com/office/drawing/2014/main" id="{42B4E982-86FE-5F48-A4C4-7EB6EFBBD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02" y="0"/>
              <a:ext cx="1235041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utoShape 2" descr="Imagine you&amp;#39;re in a room that is filling with water. There are no windows  or doors. How do you get out? - Quora">
              <a:extLst>
                <a:ext uri="{FF2B5EF4-FFF2-40B4-BE49-F238E27FC236}">
                  <a16:creationId xmlns:a16="http://schemas.microsoft.com/office/drawing/2014/main" id="{689E5B58-0042-594A-8885-B66213339CA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497847" y="4837635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AutoShape 2" descr="Imagine you&amp;#39;re in a room that is filling with water. There are no windows  or doors. How do you get out? - Quora">
              <a:extLst>
                <a:ext uri="{FF2B5EF4-FFF2-40B4-BE49-F238E27FC236}">
                  <a16:creationId xmlns:a16="http://schemas.microsoft.com/office/drawing/2014/main" id="{73C3D11C-F105-F54D-996C-CCE7C5E5B9C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6553105" y="4837635"/>
              <a:ext cx="3075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AutoShape 2" descr="Imagine you&amp;#39;re in a room that is filling with water. There are no windows  or doors. How do you get out? - Quora">
              <a:extLst>
                <a:ext uri="{FF2B5EF4-FFF2-40B4-BE49-F238E27FC236}">
                  <a16:creationId xmlns:a16="http://schemas.microsoft.com/office/drawing/2014/main" id="{A00130A9-99D4-7042-B913-9593ABC6B7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975356" y="5369979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DEA317C-10B4-2F50-DD34-C1ACCD05446C}"/>
              </a:ext>
            </a:extLst>
          </p:cNvPr>
          <p:cNvGrpSpPr/>
          <p:nvPr/>
        </p:nvGrpSpPr>
        <p:grpSpPr>
          <a:xfrm>
            <a:off x="20" y="-15010"/>
            <a:ext cx="12192001" cy="7676397"/>
            <a:chOff x="20" y="-53920"/>
            <a:chExt cx="12192001" cy="7676397"/>
          </a:xfrm>
        </p:grpSpPr>
        <p:pic>
          <p:nvPicPr>
            <p:cNvPr id="5" name="Picture 2" descr="Logo and Standards – The Salvation Army in Canada">
              <a:extLst>
                <a:ext uri="{FF2B5EF4-FFF2-40B4-BE49-F238E27FC236}">
                  <a16:creationId xmlns:a16="http://schemas.microsoft.com/office/drawing/2014/main" id="{1FCCE0AB-2606-71F1-C952-F378EA76F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A36E60-2A48-574F-616F-AB4A66D88FF3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7" name="Picture 6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AC496014-CB80-7304-B62F-AE4765DA0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B8928F0D-07CA-5C5E-C74D-68D7A9390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1469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E40A26-19FE-C546-B94E-41064A45998E}"/>
              </a:ext>
            </a:extLst>
          </p:cNvPr>
          <p:cNvGrpSpPr/>
          <p:nvPr/>
        </p:nvGrpSpPr>
        <p:grpSpPr>
          <a:xfrm>
            <a:off x="-475263" y="0"/>
            <a:ext cx="13196679" cy="6858000"/>
            <a:chOff x="-365343" y="0"/>
            <a:chExt cx="13196679" cy="6858000"/>
          </a:xfrm>
        </p:grpSpPr>
        <p:pic>
          <p:nvPicPr>
            <p:cNvPr id="33" name="Picture 14" descr="Empty industrial room 3D Model $49 - .unknown .obj .ma - Free3D">
              <a:extLst>
                <a:ext uri="{FF2B5EF4-FFF2-40B4-BE49-F238E27FC236}">
                  <a16:creationId xmlns:a16="http://schemas.microsoft.com/office/drawing/2014/main" id="{42B4E982-86FE-5F48-A4C4-7EB6EFBBD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02" y="0"/>
              <a:ext cx="1235041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A0E9712-E05A-FF45-AD42-6823F96C0BA5}"/>
                </a:ext>
              </a:extLst>
            </p:cNvPr>
            <p:cNvGrpSpPr/>
            <p:nvPr/>
          </p:nvGrpSpPr>
          <p:grpSpPr>
            <a:xfrm>
              <a:off x="157148" y="2174990"/>
              <a:ext cx="5645499" cy="3940269"/>
              <a:chOff x="602901" y="766355"/>
              <a:chExt cx="5645499" cy="3940269"/>
            </a:xfrm>
          </p:grpSpPr>
          <p:pic>
            <p:nvPicPr>
              <p:cNvPr id="17" name="Picture 8" descr="Academy Graphite Metal Bunk Bed | On Sale Now | Bedtime">
                <a:extLst>
                  <a:ext uri="{FF2B5EF4-FFF2-40B4-BE49-F238E27FC236}">
                    <a16:creationId xmlns:a16="http://schemas.microsoft.com/office/drawing/2014/main" id="{26A310E4-A9C2-1E45-9D08-39C8CE2890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27857" y1="57333" x2="36714" y2="57524"/>
                            <a14:foregroundMark x1="36714" y1="57524" x2="43143" y2="57333"/>
                            <a14:foregroundMark x1="43143" y1="57333" x2="64714" y2="57714"/>
                            <a14:foregroundMark x1="64714" y1="57714" x2="70857" y2="57524"/>
                            <a14:foregroundMark x1="70857" y1="57524" x2="71143" y2="57333"/>
                            <a14:backgroundMark x1="71857" y1="20000" x2="71857" y2="20000"/>
                            <a14:backgroundMark x1="76857" y1="19238" x2="76857" y2="19238"/>
                            <a14:backgroundMark x1="77571" y1="23238" x2="77571" y2="23238"/>
                            <a14:backgroundMark x1="77571" y1="28000" x2="77571" y2="28000"/>
                            <a14:backgroundMark x1="76143" y1="34667" x2="76143" y2="34667"/>
                            <a14:backgroundMark x1="75857" y1="52762" x2="75857" y2="52762"/>
                            <a14:backgroundMark x1="76000" y1="57143" x2="76000" y2="57143"/>
                            <a14:backgroundMark x1="22571" y1="54286" x2="22571" y2="54286"/>
                            <a14:backgroundMark x1="21429" y1="58667" x2="21429" y2="58667"/>
                            <a14:backgroundMark x1="22143" y1="19048" x2="22143" y2="19048"/>
                            <a14:backgroundMark x1="28857" y1="16952" x2="28857" y2="16952"/>
                            <a14:backgroundMark x1="29714" y1="19619" x2="29714" y2="196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02901" y="766355"/>
                <a:ext cx="4332728" cy="3940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AutoShape 2" descr="Imagine you&amp;#39;re in a room that is filling with water. There are no windows  or doors. How do you get out? - Quora">
                <a:extLst>
                  <a:ext uri="{FF2B5EF4-FFF2-40B4-BE49-F238E27FC236}">
                    <a16:creationId xmlns:a16="http://schemas.microsoft.com/office/drawing/2014/main" id="{689E5B58-0042-594A-8885-B66213339C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4290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02B9B32-FB74-2F4C-BB57-EDD0F855EB22}"/>
                </a:ext>
              </a:extLst>
            </p:cNvPr>
            <p:cNvGrpSpPr/>
            <p:nvPr/>
          </p:nvGrpSpPr>
          <p:grpSpPr>
            <a:xfrm flipH="1">
              <a:off x="6553111" y="2174990"/>
              <a:ext cx="5695503" cy="3940269"/>
              <a:chOff x="602901" y="766355"/>
              <a:chExt cx="5645499" cy="3940269"/>
            </a:xfrm>
          </p:grpSpPr>
          <p:pic>
            <p:nvPicPr>
              <p:cNvPr id="24" name="Picture 8" descr="Academy Graphite Metal Bunk Bed | On Sale Now | Bedtime">
                <a:extLst>
                  <a:ext uri="{FF2B5EF4-FFF2-40B4-BE49-F238E27FC236}">
                    <a16:creationId xmlns:a16="http://schemas.microsoft.com/office/drawing/2014/main" id="{5935DBB3-4618-D441-86B3-997F00DC8C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27857" y1="57333" x2="36714" y2="57524"/>
                            <a14:foregroundMark x1="36714" y1="57524" x2="43143" y2="57333"/>
                            <a14:foregroundMark x1="43143" y1="57333" x2="64714" y2="57714"/>
                            <a14:foregroundMark x1="64714" y1="57714" x2="70857" y2="57524"/>
                            <a14:foregroundMark x1="70857" y1="57524" x2="71143" y2="57333"/>
                            <a14:backgroundMark x1="71857" y1="20000" x2="71857" y2="20000"/>
                            <a14:backgroundMark x1="76857" y1="19238" x2="76857" y2="19238"/>
                            <a14:backgroundMark x1="77571" y1="23238" x2="77571" y2="23238"/>
                            <a14:backgroundMark x1="77571" y1="28000" x2="77571" y2="28000"/>
                            <a14:backgroundMark x1="76143" y1="34667" x2="76143" y2="34667"/>
                            <a14:backgroundMark x1="75857" y1="52762" x2="75857" y2="52762"/>
                            <a14:backgroundMark x1="76000" y1="57143" x2="76000" y2="57143"/>
                            <a14:backgroundMark x1="22571" y1="54286" x2="22571" y2="54286"/>
                            <a14:backgroundMark x1="21429" y1="58667" x2="21429" y2="58667"/>
                            <a14:backgroundMark x1="22143" y1="19048" x2="22143" y2="19048"/>
                            <a14:backgroundMark x1="28857" y1="16952" x2="28857" y2="16952"/>
                            <a14:backgroundMark x1="29714" y1="19619" x2="29714" y2="196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02901" y="766355"/>
                <a:ext cx="4332728" cy="3940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AutoShape 2" descr="Imagine you&amp;#39;re in a room that is filling with water. There are no windows  or doors. How do you get out? - Quora">
                <a:extLst>
                  <a:ext uri="{FF2B5EF4-FFF2-40B4-BE49-F238E27FC236}">
                    <a16:creationId xmlns:a16="http://schemas.microsoft.com/office/drawing/2014/main" id="{73C3D11C-F105-F54D-996C-CCE7C5E5B9C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4290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03B0726-F76B-1F48-B2F0-668F00CBB832}"/>
                </a:ext>
              </a:extLst>
            </p:cNvPr>
            <p:cNvGrpSpPr/>
            <p:nvPr/>
          </p:nvGrpSpPr>
          <p:grpSpPr>
            <a:xfrm>
              <a:off x="-365343" y="2707334"/>
              <a:ext cx="5645499" cy="3940269"/>
              <a:chOff x="602901" y="766355"/>
              <a:chExt cx="5645499" cy="3940269"/>
            </a:xfrm>
          </p:grpSpPr>
          <p:pic>
            <p:nvPicPr>
              <p:cNvPr id="36" name="Picture 8" descr="Academy Graphite Metal Bunk Bed | On Sale Now | Bedtime">
                <a:extLst>
                  <a:ext uri="{FF2B5EF4-FFF2-40B4-BE49-F238E27FC236}">
                    <a16:creationId xmlns:a16="http://schemas.microsoft.com/office/drawing/2014/main" id="{2CFEF89A-8A2B-EE46-A5D2-B4284643BC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27857" y1="57333" x2="36714" y2="57524"/>
                            <a14:foregroundMark x1="36714" y1="57524" x2="43143" y2="57333"/>
                            <a14:foregroundMark x1="43143" y1="57333" x2="64714" y2="57714"/>
                            <a14:foregroundMark x1="64714" y1="57714" x2="70857" y2="57524"/>
                            <a14:foregroundMark x1="70857" y1="57524" x2="71143" y2="57333"/>
                            <a14:backgroundMark x1="71857" y1="20000" x2="71857" y2="20000"/>
                            <a14:backgroundMark x1="76857" y1="19238" x2="76857" y2="19238"/>
                            <a14:backgroundMark x1="77571" y1="23238" x2="77571" y2="23238"/>
                            <a14:backgroundMark x1="77571" y1="28000" x2="77571" y2="28000"/>
                            <a14:backgroundMark x1="76143" y1="34667" x2="76143" y2="34667"/>
                            <a14:backgroundMark x1="75857" y1="52762" x2="75857" y2="52762"/>
                            <a14:backgroundMark x1="76000" y1="57143" x2="76000" y2="57143"/>
                            <a14:backgroundMark x1="22571" y1="54286" x2="22571" y2="54286"/>
                            <a14:backgroundMark x1="21429" y1="58667" x2="21429" y2="58667"/>
                            <a14:backgroundMark x1="22143" y1="19048" x2="22143" y2="19048"/>
                            <a14:backgroundMark x1="28857" y1="16952" x2="28857" y2="16952"/>
                            <a14:backgroundMark x1="29714" y1="19619" x2="29714" y2="196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02901" y="766355"/>
                <a:ext cx="4332728" cy="3940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AutoShape 2" descr="Imagine you&amp;#39;re in a room that is filling with water. There are no windows  or doors. How do you get out? - Quora">
                <a:extLst>
                  <a:ext uri="{FF2B5EF4-FFF2-40B4-BE49-F238E27FC236}">
                    <a16:creationId xmlns:a16="http://schemas.microsoft.com/office/drawing/2014/main" id="{A00130A9-99D4-7042-B913-9593ABC6B79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4290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39" name="Picture 8" descr="Academy Graphite Metal Bunk Bed | On Sale Now | Bedtime">
              <a:extLst>
                <a:ext uri="{FF2B5EF4-FFF2-40B4-BE49-F238E27FC236}">
                  <a16:creationId xmlns:a16="http://schemas.microsoft.com/office/drawing/2014/main" id="{D21825D4-89FF-A445-B155-2A4555842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7857" y1="57333" x2="36714" y2="57524"/>
                          <a14:foregroundMark x1="36714" y1="57524" x2="43143" y2="57333"/>
                          <a14:foregroundMark x1="43143" y1="57333" x2="64714" y2="57714"/>
                          <a14:foregroundMark x1="64714" y1="57714" x2="70857" y2="57524"/>
                          <a14:foregroundMark x1="70857" y1="57524" x2="71143" y2="57333"/>
                          <a14:backgroundMark x1="71857" y1="20000" x2="71857" y2="20000"/>
                          <a14:backgroundMark x1="76857" y1="19238" x2="76857" y2="19238"/>
                          <a14:backgroundMark x1="77571" y1="23238" x2="77571" y2="23238"/>
                          <a14:backgroundMark x1="77571" y1="28000" x2="77571" y2="28000"/>
                          <a14:backgroundMark x1="76143" y1="34667" x2="76143" y2="34667"/>
                          <a14:backgroundMark x1="75857" y1="52762" x2="75857" y2="52762"/>
                          <a14:backgroundMark x1="76000" y1="57143" x2="76000" y2="57143"/>
                          <a14:backgroundMark x1="22571" y1="54286" x2="22571" y2="54286"/>
                          <a14:backgroundMark x1="21429" y1="58667" x2="21429" y2="58667"/>
                          <a14:backgroundMark x1="22143" y1="19048" x2="22143" y2="19048"/>
                          <a14:backgroundMark x1="28857" y1="16952" x2="28857" y2="16952"/>
                          <a14:backgroundMark x1="29714" y1="19619" x2="29714" y2="196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5818" y="2684295"/>
              <a:ext cx="4715518" cy="3940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Bedding Furniture Bed sheet, bed, textile, beds, top View Bed png | PNGWing">
              <a:extLst>
                <a:ext uri="{FF2B5EF4-FFF2-40B4-BE49-F238E27FC236}">
                  <a16:creationId xmlns:a16="http://schemas.microsoft.com/office/drawing/2014/main" id="{0C93755F-6ACD-0B40-A391-45AAB2650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68" b="89803" l="8333" r="90000">
                          <a14:foregroundMark x1="64722" y1="23026" x2="64722" y2="23026"/>
                          <a14:foregroundMark x1="67500" y1="18750" x2="67500" y2="18750"/>
                          <a14:foregroundMark x1="70278" y1="38487" x2="70278" y2="38487"/>
                          <a14:foregroundMark x1="90000" y1="69737" x2="90000" y2="69737"/>
                          <a14:foregroundMark x1="79906" y1="33465" x2="81667" y2="33882"/>
                          <a14:foregroundMark x1="74395" y1="32159" x2="78808" y2="33205"/>
                          <a14:foregroundMark x1="84444" y1="35197" x2="84444" y2="35197"/>
                          <a14:foregroundMark x1="83056" y1="36184" x2="81389" y2="36842"/>
                          <a14:backgroundMark x1="71944" y1="23026" x2="71944" y2="23026"/>
                          <a14:backgroundMark x1="72222" y1="27303" x2="72222" y2="27303"/>
                          <a14:backgroundMark x1="76944" y1="44408" x2="82222" y2="49013"/>
                          <a14:backgroundMark x1="7222" y1="77961" x2="7500" y2="78947"/>
                          <a14:backgroundMark x1="80833" y1="49342" x2="83056" y2="50987"/>
                          <a14:backgroundMark x1="76667" y1="43750" x2="78333" y2="43092"/>
                          <a14:backgroundMark x1="81944" y1="39474" x2="82709" y2="38795"/>
                          <a14:backgroundMark x1="72222" y1="26316" x2="77222" y2="27632"/>
                          <a14:backgroundMark x1="78889" y1="30921" x2="77500" y2="299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5980" y="4046196"/>
              <a:ext cx="1266833" cy="1069770"/>
            </a:xfrm>
            <a:prstGeom prst="rect">
              <a:avLst/>
            </a:prstGeom>
            <a:noFill/>
            <a:effectLst>
              <a:outerShdw blurRad="152400" dist="50800" dir="2640000" sx="99000" sy="99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Bedding Furniture Bed sheet, bed, textile, beds, top View Bed png | PNGWing">
              <a:extLst>
                <a:ext uri="{FF2B5EF4-FFF2-40B4-BE49-F238E27FC236}">
                  <a16:creationId xmlns:a16="http://schemas.microsoft.com/office/drawing/2014/main" id="{DE6DD4E5-323D-384D-8306-95716FC3FA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68" b="89803" l="8333" r="90000">
                          <a14:foregroundMark x1="64722" y1="23026" x2="64722" y2="23026"/>
                          <a14:foregroundMark x1="67500" y1="18750" x2="67500" y2="18750"/>
                          <a14:foregroundMark x1="70278" y1="38487" x2="70278" y2="38487"/>
                          <a14:foregroundMark x1="90000" y1="69737" x2="90000" y2="69737"/>
                          <a14:foregroundMark x1="79906" y1="33465" x2="81667" y2="33882"/>
                          <a14:foregroundMark x1="74395" y1="32159" x2="78808" y2="33205"/>
                          <a14:foregroundMark x1="84444" y1="35197" x2="84444" y2="35197"/>
                          <a14:foregroundMark x1="83056" y1="36184" x2="81389" y2="36842"/>
                          <a14:backgroundMark x1="71944" y1="23026" x2="71944" y2="23026"/>
                          <a14:backgroundMark x1="72222" y1="27303" x2="72222" y2="27303"/>
                          <a14:backgroundMark x1="76944" y1="44408" x2="82222" y2="49013"/>
                          <a14:backgroundMark x1="7222" y1="77961" x2="7500" y2="78947"/>
                          <a14:backgroundMark x1="80833" y1="49342" x2="83056" y2="50987"/>
                          <a14:backgroundMark x1="76667" y1="43750" x2="78333" y2="43092"/>
                          <a14:backgroundMark x1="81944" y1="39474" x2="82709" y2="38795"/>
                          <a14:backgroundMark x1="72222" y1="26316" x2="77222" y2="27632"/>
                          <a14:backgroundMark x1="78889" y1="30921" x2="77500" y2="299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84001" y="4111237"/>
              <a:ext cx="1266833" cy="1069770"/>
            </a:xfrm>
            <a:prstGeom prst="rect">
              <a:avLst/>
            </a:prstGeom>
            <a:noFill/>
            <a:effectLst>
              <a:outerShdw blurRad="317500" dist="25400" dir="6840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 descr="A wooden cabinet with a stack of clothes and shoes&#10;&#10;Description automatically generated">
            <a:extLst>
              <a:ext uri="{FF2B5EF4-FFF2-40B4-BE49-F238E27FC236}">
                <a16:creationId xmlns:a16="http://schemas.microsoft.com/office/drawing/2014/main" id="{85ED2009-46B8-A55D-FF34-7B254DEBC6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0056" y="3778468"/>
            <a:ext cx="2004717" cy="1735309"/>
          </a:xfrm>
          <a:prstGeom prst="rect">
            <a:avLst/>
          </a:prstGeom>
        </p:spPr>
      </p:pic>
      <p:pic>
        <p:nvPicPr>
          <p:cNvPr id="6" name="Picture 2" descr="Toiletry bag png images | PNGEgg">
            <a:extLst>
              <a:ext uri="{FF2B5EF4-FFF2-40B4-BE49-F238E27FC236}">
                <a16:creationId xmlns:a16="http://schemas.microsoft.com/office/drawing/2014/main" id="{B24E41B5-1BE9-47E5-6462-BDEF4C17C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186" y="3230619"/>
            <a:ext cx="1413445" cy="94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wooden cabinet with a stack of clothes and shoes&#10;&#10;Description automatically generated">
            <a:extLst>
              <a:ext uri="{FF2B5EF4-FFF2-40B4-BE49-F238E27FC236}">
                <a16:creationId xmlns:a16="http://schemas.microsoft.com/office/drawing/2014/main" id="{DE7E4DB6-7FAF-F2C0-9312-55AA248BC2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1237" y="3765797"/>
            <a:ext cx="2004717" cy="1735309"/>
          </a:xfrm>
          <a:prstGeom prst="rect">
            <a:avLst/>
          </a:prstGeom>
        </p:spPr>
      </p:pic>
      <p:pic>
        <p:nvPicPr>
          <p:cNvPr id="7" name="Picture 2" descr="Toiletry bag png images | PNGEgg">
            <a:extLst>
              <a:ext uri="{FF2B5EF4-FFF2-40B4-BE49-F238E27FC236}">
                <a16:creationId xmlns:a16="http://schemas.microsoft.com/office/drawing/2014/main" id="{B5D4EDB7-5ED7-A981-820B-D8FE80640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67" y="3217948"/>
            <a:ext cx="1413445" cy="94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DD5B1A5-E5FC-077A-8F74-08C69A516AF7}"/>
              </a:ext>
            </a:extLst>
          </p:cNvPr>
          <p:cNvGrpSpPr/>
          <p:nvPr/>
        </p:nvGrpSpPr>
        <p:grpSpPr>
          <a:xfrm>
            <a:off x="20" y="-15010"/>
            <a:ext cx="12192001" cy="7676397"/>
            <a:chOff x="20" y="-53920"/>
            <a:chExt cx="12192001" cy="7676397"/>
          </a:xfrm>
        </p:grpSpPr>
        <p:pic>
          <p:nvPicPr>
            <p:cNvPr id="10" name="Picture 2" descr="Logo and Standards – The Salvation Army in Canada">
              <a:extLst>
                <a:ext uri="{FF2B5EF4-FFF2-40B4-BE49-F238E27FC236}">
                  <a16:creationId xmlns:a16="http://schemas.microsoft.com/office/drawing/2014/main" id="{C7D049B8-2EA9-FCCF-8299-1F9D210A9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F55101-B2A5-60EB-1707-AEBB6D974BE9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2" name="Picture 11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6AF299A8-397A-1CCD-A036-04CAAC7CF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517B454C-9BAB-E901-7193-7C29FA692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pic>
        <p:nvPicPr>
          <p:cNvPr id="16" name="Picture 2" descr="Download Backpack HQ PNG Image | FreePNGImg">
            <a:extLst>
              <a:ext uri="{FF2B5EF4-FFF2-40B4-BE49-F238E27FC236}">
                <a16:creationId xmlns:a16="http://schemas.microsoft.com/office/drawing/2014/main" id="{F96BA9D2-0CAC-6CB9-932B-77C32F428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095" y="4941806"/>
            <a:ext cx="1156556" cy="1295391"/>
          </a:xfrm>
          <a:prstGeom prst="rect">
            <a:avLst/>
          </a:prstGeom>
          <a:noFill/>
          <a:effectLst>
            <a:outerShdw blurRad="190500" dist="203200" dir="7080000" sx="90000" sy="9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ownload Backpack HQ PNG Image | FreePNGImg">
            <a:extLst>
              <a:ext uri="{FF2B5EF4-FFF2-40B4-BE49-F238E27FC236}">
                <a16:creationId xmlns:a16="http://schemas.microsoft.com/office/drawing/2014/main" id="{9AFBCAE4-93AE-E7BD-274E-B1203B91B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18" y="4400236"/>
            <a:ext cx="1156556" cy="1295391"/>
          </a:xfrm>
          <a:prstGeom prst="rect">
            <a:avLst/>
          </a:prstGeom>
          <a:noFill/>
          <a:effectLst>
            <a:outerShdw blurRad="190500" dist="203200" dir="7080000" sx="90000" sy="9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ownload Backpack HQ PNG Image | FreePNGImg">
            <a:extLst>
              <a:ext uri="{FF2B5EF4-FFF2-40B4-BE49-F238E27FC236}">
                <a16:creationId xmlns:a16="http://schemas.microsoft.com/office/drawing/2014/main" id="{7D423BD3-0950-7C06-9180-D9FAF1187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84" y="4910793"/>
            <a:ext cx="1156556" cy="1295391"/>
          </a:xfrm>
          <a:prstGeom prst="rect">
            <a:avLst/>
          </a:prstGeom>
          <a:noFill/>
          <a:effectLst>
            <a:outerShdw blurRad="190500" dist="203200" dir="7080000" sx="90000" sy="9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26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BC0D7-A9D1-3322-FC61-9ABB4ED07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9000"/>
          </a:blip>
          <a:srcRect l="5552" t="20566" r="9746" b="7967"/>
          <a:stretch/>
        </p:blipFill>
        <p:spPr>
          <a:xfrm>
            <a:off x="-3754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E3DCF8-F899-D91F-BF42-A2C47ED3326D}"/>
              </a:ext>
            </a:extLst>
          </p:cNvPr>
          <p:cNvSpPr/>
          <p:nvPr/>
        </p:nvSpPr>
        <p:spPr>
          <a:xfrm>
            <a:off x="2137833" y="1270000"/>
            <a:ext cx="7912100" cy="4318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874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B2756E-A2F0-87FD-76B7-78584C224BBD}"/>
              </a:ext>
            </a:extLst>
          </p:cNvPr>
          <p:cNvSpPr/>
          <p:nvPr/>
        </p:nvSpPr>
        <p:spPr>
          <a:xfrm>
            <a:off x="2372372" y="1473200"/>
            <a:ext cx="7432028" cy="3898900"/>
          </a:xfrm>
          <a:custGeom>
            <a:avLst/>
            <a:gdLst>
              <a:gd name="connsiteX0" fmla="*/ 0 w 7432028"/>
              <a:gd name="connsiteY0" fmla="*/ 649830 h 3898900"/>
              <a:gd name="connsiteX1" fmla="*/ 649830 w 7432028"/>
              <a:gd name="connsiteY1" fmla="*/ 0 h 3898900"/>
              <a:gd name="connsiteX2" fmla="*/ 1023347 w 7432028"/>
              <a:gd name="connsiteY2" fmla="*/ 0 h 3898900"/>
              <a:gd name="connsiteX3" fmla="*/ 1580835 w 7432028"/>
              <a:gd name="connsiteY3" fmla="*/ 0 h 3898900"/>
              <a:gd name="connsiteX4" fmla="*/ 2138323 w 7432028"/>
              <a:gd name="connsiteY4" fmla="*/ 0 h 3898900"/>
              <a:gd name="connsiteX5" fmla="*/ 2573164 w 7432028"/>
              <a:gd name="connsiteY5" fmla="*/ 0 h 3898900"/>
              <a:gd name="connsiteX6" fmla="*/ 3069328 w 7432028"/>
              <a:gd name="connsiteY6" fmla="*/ 0 h 3898900"/>
              <a:gd name="connsiteX7" fmla="*/ 3688140 w 7432028"/>
              <a:gd name="connsiteY7" fmla="*/ 0 h 3898900"/>
              <a:gd name="connsiteX8" fmla="*/ 4122980 w 7432028"/>
              <a:gd name="connsiteY8" fmla="*/ 0 h 3898900"/>
              <a:gd name="connsiteX9" fmla="*/ 4680468 w 7432028"/>
              <a:gd name="connsiteY9" fmla="*/ 0 h 3898900"/>
              <a:gd name="connsiteX10" fmla="*/ 5053985 w 7432028"/>
              <a:gd name="connsiteY10" fmla="*/ 0 h 3898900"/>
              <a:gd name="connsiteX11" fmla="*/ 5427502 w 7432028"/>
              <a:gd name="connsiteY11" fmla="*/ 0 h 3898900"/>
              <a:gd name="connsiteX12" fmla="*/ 5923666 w 7432028"/>
              <a:gd name="connsiteY12" fmla="*/ 0 h 3898900"/>
              <a:gd name="connsiteX13" fmla="*/ 6297183 w 7432028"/>
              <a:gd name="connsiteY13" fmla="*/ 0 h 3898900"/>
              <a:gd name="connsiteX14" fmla="*/ 6782198 w 7432028"/>
              <a:gd name="connsiteY14" fmla="*/ 0 h 3898900"/>
              <a:gd name="connsiteX15" fmla="*/ 7432028 w 7432028"/>
              <a:gd name="connsiteY15" fmla="*/ 649830 h 3898900"/>
              <a:gd name="connsiteX16" fmla="*/ 7432028 w 7432028"/>
              <a:gd name="connsiteY16" fmla="*/ 1221663 h 3898900"/>
              <a:gd name="connsiteX17" fmla="*/ 7432028 w 7432028"/>
              <a:gd name="connsiteY17" fmla="*/ 1663534 h 3898900"/>
              <a:gd name="connsiteX18" fmla="*/ 7432028 w 7432028"/>
              <a:gd name="connsiteY18" fmla="*/ 2105404 h 3898900"/>
              <a:gd name="connsiteX19" fmla="*/ 7432028 w 7432028"/>
              <a:gd name="connsiteY19" fmla="*/ 2677237 h 3898900"/>
              <a:gd name="connsiteX20" fmla="*/ 7432028 w 7432028"/>
              <a:gd name="connsiteY20" fmla="*/ 3249070 h 3898900"/>
              <a:gd name="connsiteX21" fmla="*/ 6782198 w 7432028"/>
              <a:gd name="connsiteY21" fmla="*/ 3898900 h 3898900"/>
              <a:gd name="connsiteX22" fmla="*/ 6408681 w 7432028"/>
              <a:gd name="connsiteY22" fmla="*/ 3898900 h 3898900"/>
              <a:gd name="connsiteX23" fmla="*/ 5728546 w 7432028"/>
              <a:gd name="connsiteY23" fmla="*/ 3898900 h 3898900"/>
              <a:gd name="connsiteX24" fmla="*/ 5109734 w 7432028"/>
              <a:gd name="connsiteY24" fmla="*/ 3898900 h 3898900"/>
              <a:gd name="connsiteX25" fmla="*/ 4552246 w 7432028"/>
              <a:gd name="connsiteY25" fmla="*/ 3898900 h 3898900"/>
              <a:gd name="connsiteX26" fmla="*/ 3933434 w 7432028"/>
              <a:gd name="connsiteY26" fmla="*/ 3898900 h 3898900"/>
              <a:gd name="connsiteX27" fmla="*/ 3253299 w 7432028"/>
              <a:gd name="connsiteY27" fmla="*/ 3898900 h 3898900"/>
              <a:gd name="connsiteX28" fmla="*/ 2757135 w 7432028"/>
              <a:gd name="connsiteY28" fmla="*/ 3898900 h 3898900"/>
              <a:gd name="connsiteX29" fmla="*/ 2322294 w 7432028"/>
              <a:gd name="connsiteY29" fmla="*/ 3898900 h 3898900"/>
              <a:gd name="connsiteX30" fmla="*/ 1948777 w 7432028"/>
              <a:gd name="connsiteY30" fmla="*/ 3898900 h 3898900"/>
              <a:gd name="connsiteX31" fmla="*/ 1391289 w 7432028"/>
              <a:gd name="connsiteY31" fmla="*/ 3898900 h 3898900"/>
              <a:gd name="connsiteX32" fmla="*/ 649830 w 7432028"/>
              <a:gd name="connsiteY32" fmla="*/ 3898900 h 3898900"/>
              <a:gd name="connsiteX33" fmla="*/ 0 w 7432028"/>
              <a:gd name="connsiteY33" fmla="*/ 3249070 h 3898900"/>
              <a:gd name="connsiteX34" fmla="*/ 0 w 7432028"/>
              <a:gd name="connsiteY34" fmla="*/ 2755214 h 3898900"/>
              <a:gd name="connsiteX35" fmla="*/ 0 w 7432028"/>
              <a:gd name="connsiteY35" fmla="*/ 2183382 h 3898900"/>
              <a:gd name="connsiteX36" fmla="*/ 0 w 7432028"/>
              <a:gd name="connsiteY36" fmla="*/ 1741511 h 3898900"/>
              <a:gd name="connsiteX37" fmla="*/ 0 w 7432028"/>
              <a:gd name="connsiteY37" fmla="*/ 1195670 h 3898900"/>
              <a:gd name="connsiteX38" fmla="*/ 0 w 7432028"/>
              <a:gd name="connsiteY38" fmla="*/ 649830 h 38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432028" h="3898900" fill="none" extrusionOk="0">
                <a:moveTo>
                  <a:pt x="0" y="649830"/>
                </a:moveTo>
                <a:cubicBezTo>
                  <a:pt x="-37046" y="279331"/>
                  <a:pt x="278701" y="1155"/>
                  <a:pt x="649830" y="0"/>
                </a:cubicBezTo>
                <a:cubicBezTo>
                  <a:pt x="735706" y="-36714"/>
                  <a:pt x="923255" y="32981"/>
                  <a:pt x="1023347" y="0"/>
                </a:cubicBezTo>
                <a:cubicBezTo>
                  <a:pt x="1123439" y="-32981"/>
                  <a:pt x="1303662" y="59144"/>
                  <a:pt x="1580835" y="0"/>
                </a:cubicBezTo>
                <a:cubicBezTo>
                  <a:pt x="1858008" y="-59144"/>
                  <a:pt x="1941176" y="34991"/>
                  <a:pt x="2138323" y="0"/>
                </a:cubicBezTo>
                <a:cubicBezTo>
                  <a:pt x="2335470" y="-34991"/>
                  <a:pt x="2410666" y="40130"/>
                  <a:pt x="2573164" y="0"/>
                </a:cubicBezTo>
                <a:cubicBezTo>
                  <a:pt x="2735662" y="-40130"/>
                  <a:pt x="2848725" y="52068"/>
                  <a:pt x="3069328" y="0"/>
                </a:cubicBezTo>
                <a:cubicBezTo>
                  <a:pt x="3289931" y="-52068"/>
                  <a:pt x="3492828" y="18358"/>
                  <a:pt x="3688140" y="0"/>
                </a:cubicBezTo>
                <a:cubicBezTo>
                  <a:pt x="3883452" y="-18358"/>
                  <a:pt x="3910024" y="31723"/>
                  <a:pt x="4122980" y="0"/>
                </a:cubicBezTo>
                <a:cubicBezTo>
                  <a:pt x="4335936" y="-31723"/>
                  <a:pt x="4474192" y="59717"/>
                  <a:pt x="4680468" y="0"/>
                </a:cubicBezTo>
                <a:cubicBezTo>
                  <a:pt x="4886744" y="-59717"/>
                  <a:pt x="4976336" y="17484"/>
                  <a:pt x="5053985" y="0"/>
                </a:cubicBezTo>
                <a:cubicBezTo>
                  <a:pt x="5131634" y="-17484"/>
                  <a:pt x="5295440" y="21293"/>
                  <a:pt x="5427502" y="0"/>
                </a:cubicBezTo>
                <a:cubicBezTo>
                  <a:pt x="5559564" y="-21293"/>
                  <a:pt x="5788002" y="30559"/>
                  <a:pt x="5923666" y="0"/>
                </a:cubicBezTo>
                <a:cubicBezTo>
                  <a:pt x="6059330" y="-30559"/>
                  <a:pt x="6141007" y="20184"/>
                  <a:pt x="6297183" y="0"/>
                </a:cubicBezTo>
                <a:cubicBezTo>
                  <a:pt x="6453359" y="-20184"/>
                  <a:pt x="6543657" y="26356"/>
                  <a:pt x="6782198" y="0"/>
                </a:cubicBezTo>
                <a:cubicBezTo>
                  <a:pt x="7102933" y="45944"/>
                  <a:pt x="7465482" y="384838"/>
                  <a:pt x="7432028" y="649830"/>
                </a:cubicBezTo>
                <a:cubicBezTo>
                  <a:pt x="7452551" y="807968"/>
                  <a:pt x="7428154" y="1099183"/>
                  <a:pt x="7432028" y="1221663"/>
                </a:cubicBezTo>
                <a:cubicBezTo>
                  <a:pt x="7435902" y="1344143"/>
                  <a:pt x="7414253" y="1484463"/>
                  <a:pt x="7432028" y="1663534"/>
                </a:cubicBezTo>
                <a:cubicBezTo>
                  <a:pt x="7449803" y="1842605"/>
                  <a:pt x="7418155" y="1910986"/>
                  <a:pt x="7432028" y="2105404"/>
                </a:cubicBezTo>
                <a:cubicBezTo>
                  <a:pt x="7445901" y="2299822"/>
                  <a:pt x="7392976" y="2473964"/>
                  <a:pt x="7432028" y="2677237"/>
                </a:cubicBezTo>
                <a:cubicBezTo>
                  <a:pt x="7471080" y="2880510"/>
                  <a:pt x="7407428" y="3083614"/>
                  <a:pt x="7432028" y="3249070"/>
                </a:cubicBezTo>
                <a:cubicBezTo>
                  <a:pt x="7439933" y="3611212"/>
                  <a:pt x="7166652" y="3922718"/>
                  <a:pt x="6782198" y="3898900"/>
                </a:cubicBezTo>
                <a:cubicBezTo>
                  <a:pt x="6632868" y="3917747"/>
                  <a:pt x="6537774" y="3876506"/>
                  <a:pt x="6408681" y="3898900"/>
                </a:cubicBezTo>
                <a:cubicBezTo>
                  <a:pt x="6279588" y="3921294"/>
                  <a:pt x="6067252" y="3818571"/>
                  <a:pt x="5728546" y="3898900"/>
                </a:cubicBezTo>
                <a:cubicBezTo>
                  <a:pt x="5389841" y="3979229"/>
                  <a:pt x="5344040" y="3875451"/>
                  <a:pt x="5109734" y="3898900"/>
                </a:cubicBezTo>
                <a:cubicBezTo>
                  <a:pt x="4875428" y="3922349"/>
                  <a:pt x="4764435" y="3885440"/>
                  <a:pt x="4552246" y="3898900"/>
                </a:cubicBezTo>
                <a:cubicBezTo>
                  <a:pt x="4340057" y="3912360"/>
                  <a:pt x="4189264" y="3830537"/>
                  <a:pt x="3933434" y="3898900"/>
                </a:cubicBezTo>
                <a:cubicBezTo>
                  <a:pt x="3677604" y="3967263"/>
                  <a:pt x="3519862" y="3879011"/>
                  <a:pt x="3253299" y="3898900"/>
                </a:cubicBezTo>
                <a:cubicBezTo>
                  <a:pt x="2986736" y="3918789"/>
                  <a:pt x="2898661" y="3880338"/>
                  <a:pt x="2757135" y="3898900"/>
                </a:cubicBezTo>
                <a:cubicBezTo>
                  <a:pt x="2615609" y="3917462"/>
                  <a:pt x="2414781" y="3891849"/>
                  <a:pt x="2322294" y="3898900"/>
                </a:cubicBezTo>
                <a:cubicBezTo>
                  <a:pt x="2229807" y="3905951"/>
                  <a:pt x="2089031" y="3878014"/>
                  <a:pt x="1948777" y="3898900"/>
                </a:cubicBezTo>
                <a:cubicBezTo>
                  <a:pt x="1808523" y="3919786"/>
                  <a:pt x="1565565" y="3850297"/>
                  <a:pt x="1391289" y="3898900"/>
                </a:cubicBezTo>
                <a:cubicBezTo>
                  <a:pt x="1217013" y="3947503"/>
                  <a:pt x="848623" y="3884949"/>
                  <a:pt x="649830" y="3898900"/>
                </a:cubicBezTo>
                <a:cubicBezTo>
                  <a:pt x="286462" y="3882348"/>
                  <a:pt x="-22575" y="3594439"/>
                  <a:pt x="0" y="3249070"/>
                </a:cubicBezTo>
                <a:cubicBezTo>
                  <a:pt x="-49191" y="3083279"/>
                  <a:pt x="13157" y="2887105"/>
                  <a:pt x="0" y="2755214"/>
                </a:cubicBezTo>
                <a:cubicBezTo>
                  <a:pt x="-13157" y="2623323"/>
                  <a:pt x="18377" y="2431074"/>
                  <a:pt x="0" y="2183382"/>
                </a:cubicBezTo>
                <a:cubicBezTo>
                  <a:pt x="-18377" y="1935690"/>
                  <a:pt x="28449" y="1914386"/>
                  <a:pt x="0" y="1741511"/>
                </a:cubicBezTo>
                <a:cubicBezTo>
                  <a:pt x="-28449" y="1568636"/>
                  <a:pt x="55162" y="1434371"/>
                  <a:pt x="0" y="1195670"/>
                </a:cubicBezTo>
                <a:cubicBezTo>
                  <a:pt x="-55162" y="956969"/>
                  <a:pt x="12601" y="770076"/>
                  <a:pt x="0" y="649830"/>
                </a:cubicBezTo>
                <a:close/>
              </a:path>
              <a:path w="7432028" h="3898900" stroke="0" extrusionOk="0">
                <a:moveTo>
                  <a:pt x="0" y="649830"/>
                </a:moveTo>
                <a:cubicBezTo>
                  <a:pt x="-48724" y="336746"/>
                  <a:pt x="266363" y="20117"/>
                  <a:pt x="649830" y="0"/>
                </a:cubicBezTo>
                <a:cubicBezTo>
                  <a:pt x="768998" y="-18862"/>
                  <a:pt x="961202" y="52800"/>
                  <a:pt x="1207318" y="0"/>
                </a:cubicBezTo>
                <a:cubicBezTo>
                  <a:pt x="1453434" y="-52800"/>
                  <a:pt x="1660285" y="28370"/>
                  <a:pt x="1887453" y="0"/>
                </a:cubicBezTo>
                <a:cubicBezTo>
                  <a:pt x="2114622" y="-28370"/>
                  <a:pt x="2123362" y="16337"/>
                  <a:pt x="2260970" y="0"/>
                </a:cubicBezTo>
                <a:cubicBezTo>
                  <a:pt x="2398578" y="-16337"/>
                  <a:pt x="2564863" y="1253"/>
                  <a:pt x="2757135" y="0"/>
                </a:cubicBezTo>
                <a:cubicBezTo>
                  <a:pt x="2949407" y="-1253"/>
                  <a:pt x="3108676" y="41009"/>
                  <a:pt x="3314623" y="0"/>
                </a:cubicBezTo>
                <a:cubicBezTo>
                  <a:pt x="3520570" y="-41009"/>
                  <a:pt x="3595716" y="34890"/>
                  <a:pt x="3688140" y="0"/>
                </a:cubicBezTo>
                <a:cubicBezTo>
                  <a:pt x="3780564" y="-34890"/>
                  <a:pt x="4016907" y="20669"/>
                  <a:pt x="4184304" y="0"/>
                </a:cubicBezTo>
                <a:cubicBezTo>
                  <a:pt x="4351701" y="-20669"/>
                  <a:pt x="4484592" y="11286"/>
                  <a:pt x="4680468" y="0"/>
                </a:cubicBezTo>
                <a:cubicBezTo>
                  <a:pt x="4876344" y="-11286"/>
                  <a:pt x="5008782" y="47416"/>
                  <a:pt x="5299280" y="0"/>
                </a:cubicBezTo>
                <a:cubicBezTo>
                  <a:pt x="5589778" y="-47416"/>
                  <a:pt x="5636556" y="34664"/>
                  <a:pt x="5795444" y="0"/>
                </a:cubicBezTo>
                <a:cubicBezTo>
                  <a:pt x="5954332" y="-34664"/>
                  <a:pt x="6165736" y="22981"/>
                  <a:pt x="6291609" y="0"/>
                </a:cubicBezTo>
                <a:cubicBezTo>
                  <a:pt x="6417483" y="-22981"/>
                  <a:pt x="6655300" y="34853"/>
                  <a:pt x="6782198" y="0"/>
                </a:cubicBezTo>
                <a:cubicBezTo>
                  <a:pt x="7132443" y="-104178"/>
                  <a:pt x="7374588" y="305253"/>
                  <a:pt x="7432028" y="649830"/>
                </a:cubicBezTo>
                <a:cubicBezTo>
                  <a:pt x="7441302" y="859353"/>
                  <a:pt x="7368974" y="972626"/>
                  <a:pt x="7432028" y="1221663"/>
                </a:cubicBezTo>
                <a:cubicBezTo>
                  <a:pt x="7495082" y="1470700"/>
                  <a:pt x="7400346" y="1494809"/>
                  <a:pt x="7432028" y="1715518"/>
                </a:cubicBezTo>
                <a:cubicBezTo>
                  <a:pt x="7463710" y="1936228"/>
                  <a:pt x="7401205" y="2049438"/>
                  <a:pt x="7432028" y="2183382"/>
                </a:cubicBezTo>
                <a:cubicBezTo>
                  <a:pt x="7462851" y="2317326"/>
                  <a:pt x="7410718" y="2492131"/>
                  <a:pt x="7432028" y="2729222"/>
                </a:cubicBezTo>
                <a:cubicBezTo>
                  <a:pt x="7453338" y="2966313"/>
                  <a:pt x="7380961" y="3001863"/>
                  <a:pt x="7432028" y="3249070"/>
                </a:cubicBezTo>
                <a:cubicBezTo>
                  <a:pt x="7453026" y="3578448"/>
                  <a:pt x="7142201" y="3836506"/>
                  <a:pt x="6782198" y="3898900"/>
                </a:cubicBezTo>
                <a:cubicBezTo>
                  <a:pt x="6619815" y="3923301"/>
                  <a:pt x="6312056" y="3855840"/>
                  <a:pt x="6163386" y="3898900"/>
                </a:cubicBezTo>
                <a:cubicBezTo>
                  <a:pt x="6014716" y="3941960"/>
                  <a:pt x="5788596" y="3831648"/>
                  <a:pt x="5483251" y="3898900"/>
                </a:cubicBezTo>
                <a:cubicBezTo>
                  <a:pt x="5177906" y="3966152"/>
                  <a:pt x="5129603" y="3883272"/>
                  <a:pt x="4987087" y="3898900"/>
                </a:cubicBezTo>
                <a:cubicBezTo>
                  <a:pt x="4844571" y="3914528"/>
                  <a:pt x="4657565" y="3842142"/>
                  <a:pt x="4429599" y="3898900"/>
                </a:cubicBezTo>
                <a:cubicBezTo>
                  <a:pt x="4201633" y="3955658"/>
                  <a:pt x="3948051" y="3876184"/>
                  <a:pt x="3749463" y="3898900"/>
                </a:cubicBezTo>
                <a:cubicBezTo>
                  <a:pt x="3550875" y="3921616"/>
                  <a:pt x="3495143" y="3884178"/>
                  <a:pt x="3314623" y="3898900"/>
                </a:cubicBezTo>
                <a:cubicBezTo>
                  <a:pt x="3134103" y="3913622"/>
                  <a:pt x="2942529" y="3867758"/>
                  <a:pt x="2695811" y="3898900"/>
                </a:cubicBezTo>
                <a:cubicBezTo>
                  <a:pt x="2449093" y="3930042"/>
                  <a:pt x="2304124" y="3891343"/>
                  <a:pt x="2076999" y="3898900"/>
                </a:cubicBezTo>
                <a:cubicBezTo>
                  <a:pt x="1849874" y="3906457"/>
                  <a:pt x="1777050" y="3875899"/>
                  <a:pt x="1642159" y="3898900"/>
                </a:cubicBezTo>
                <a:cubicBezTo>
                  <a:pt x="1507268" y="3921901"/>
                  <a:pt x="866591" y="3844668"/>
                  <a:pt x="649830" y="3898900"/>
                </a:cubicBezTo>
                <a:cubicBezTo>
                  <a:pt x="264453" y="3891507"/>
                  <a:pt x="-2562" y="3585678"/>
                  <a:pt x="0" y="3249070"/>
                </a:cubicBezTo>
                <a:cubicBezTo>
                  <a:pt x="-34632" y="3024166"/>
                  <a:pt x="34087" y="2940246"/>
                  <a:pt x="0" y="2703230"/>
                </a:cubicBezTo>
                <a:cubicBezTo>
                  <a:pt x="-34087" y="2466214"/>
                  <a:pt x="25559" y="2379877"/>
                  <a:pt x="0" y="2261359"/>
                </a:cubicBezTo>
                <a:cubicBezTo>
                  <a:pt x="-25559" y="2142841"/>
                  <a:pt x="33285" y="1975423"/>
                  <a:pt x="0" y="1819488"/>
                </a:cubicBezTo>
                <a:cubicBezTo>
                  <a:pt x="-33285" y="1663553"/>
                  <a:pt x="50466" y="1511664"/>
                  <a:pt x="0" y="1377617"/>
                </a:cubicBezTo>
                <a:cubicBezTo>
                  <a:pt x="-50466" y="1243570"/>
                  <a:pt x="84141" y="902079"/>
                  <a:pt x="0" y="64983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3861146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E339D8-7FA8-A0D3-8A7A-30927EEDDBF3}"/>
              </a:ext>
            </a:extLst>
          </p:cNvPr>
          <p:cNvGrpSpPr/>
          <p:nvPr/>
        </p:nvGrpSpPr>
        <p:grpSpPr>
          <a:xfrm>
            <a:off x="2466551" y="2646333"/>
            <a:ext cx="2540959" cy="1607314"/>
            <a:chOff x="7788935" y="1567679"/>
            <a:chExt cx="1628445" cy="16073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D5AA97-87DC-7D92-5E5D-4A7056D47D92}"/>
                </a:ext>
              </a:extLst>
            </p:cNvPr>
            <p:cNvSpPr txBox="1"/>
            <p:nvPr/>
          </p:nvSpPr>
          <p:spPr>
            <a:xfrm>
              <a:off x="7906741" y="1567679"/>
              <a:ext cx="1510639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Hygiene Kit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75E418-E943-55EA-77C0-B455DD7CB98E}"/>
                </a:ext>
              </a:extLst>
            </p:cNvPr>
            <p:cNvSpPr txBox="1"/>
            <p:nvPr/>
          </p:nvSpPr>
          <p:spPr>
            <a:xfrm>
              <a:off x="7788935" y="1851554"/>
              <a:ext cx="1510640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$</a:t>
              </a:r>
              <a:r>
                <a:rPr lang="en-CA" sz="80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20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ECC2BC-3338-F913-2A65-C8503BEC4488}"/>
              </a:ext>
            </a:extLst>
          </p:cNvPr>
          <p:cNvCxnSpPr/>
          <p:nvPr/>
        </p:nvCxnSpPr>
        <p:spPr>
          <a:xfrm>
            <a:off x="5124780" y="2059340"/>
            <a:ext cx="0" cy="2781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0A6047-56EB-C581-EA6C-854A43B70E3C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14" name="Picture 2" descr="Logo and Standards – The Salvation Army in Canada">
              <a:extLst>
                <a:ext uri="{FF2B5EF4-FFF2-40B4-BE49-F238E27FC236}">
                  <a16:creationId xmlns:a16="http://schemas.microsoft.com/office/drawing/2014/main" id="{E55F3050-072C-7586-D58F-6DD2AEA7D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F08B7B-DEDA-1386-0260-5EAA2975D350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6" name="Picture 15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45DEBC27-4216-5124-6C8D-A26F78391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803D8469-13FE-BC87-7C01-C10CA2F3F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pic>
        <p:nvPicPr>
          <p:cNvPr id="20" name="Picture 2" descr="Toiletry bag png images | PNGEgg">
            <a:extLst>
              <a:ext uri="{FF2B5EF4-FFF2-40B4-BE49-F238E27FC236}">
                <a16:creationId xmlns:a16="http://schemas.microsoft.com/office/drawing/2014/main" id="{16EEB82C-C1D8-B094-03C7-5F8A2B6CD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2488" y="1838136"/>
            <a:ext cx="4824354" cy="3220255"/>
          </a:xfrm>
          <a:prstGeom prst="rect">
            <a:avLst/>
          </a:prstGeom>
          <a:noFill/>
          <a:effectLst>
            <a:outerShdw blurRad="342900" dist="63500" dir="11760000" sx="103000" sy="103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oiletry bag png images | PNGEgg">
            <a:extLst>
              <a:ext uri="{FF2B5EF4-FFF2-40B4-BE49-F238E27FC236}">
                <a16:creationId xmlns:a16="http://schemas.microsoft.com/office/drawing/2014/main" id="{3F06AFBA-91C8-11BE-6963-2D6A92C3F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7511" y="2845097"/>
            <a:ext cx="2521624" cy="1683183"/>
          </a:xfrm>
          <a:prstGeom prst="rect">
            <a:avLst/>
          </a:prstGeom>
          <a:noFill/>
          <a:effectLst>
            <a:outerShdw dist="152400" dir="19500000" kx="1200000" algn="br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oiletry bag png images | PNGEgg">
            <a:extLst>
              <a:ext uri="{FF2B5EF4-FFF2-40B4-BE49-F238E27FC236}">
                <a16:creationId xmlns:a16="http://schemas.microsoft.com/office/drawing/2014/main" id="{760A68CF-F27F-55F0-3A2E-A861C68C0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9524" y="3067058"/>
            <a:ext cx="2521624" cy="1683183"/>
          </a:xfrm>
          <a:prstGeom prst="rect">
            <a:avLst/>
          </a:prstGeom>
          <a:noFill/>
          <a:effectLst>
            <a:outerShdw dist="152400" dir="19500000" kx="1200000" algn="br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6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BC0D7-A9D1-3322-FC61-9ABB4ED07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9000"/>
          </a:blip>
          <a:srcRect l="5552" t="20566" r="9746" b="7967"/>
          <a:stretch/>
        </p:blipFill>
        <p:spPr>
          <a:xfrm>
            <a:off x="-3754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E3DCF8-F899-D91F-BF42-A2C47ED3326D}"/>
              </a:ext>
            </a:extLst>
          </p:cNvPr>
          <p:cNvSpPr/>
          <p:nvPr/>
        </p:nvSpPr>
        <p:spPr>
          <a:xfrm>
            <a:off x="2137833" y="1270000"/>
            <a:ext cx="7912100" cy="4318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874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B2756E-A2F0-87FD-76B7-78584C224BBD}"/>
              </a:ext>
            </a:extLst>
          </p:cNvPr>
          <p:cNvSpPr/>
          <p:nvPr/>
        </p:nvSpPr>
        <p:spPr>
          <a:xfrm>
            <a:off x="2372372" y="1473200"/>
            <a:ext cx="7432028" cy="3898900"/>
          </a:xfrm>
          <a:custGeom>
            <a:avLst/>
            <a:gdLst>
              <a:gd name="connsiteX0" fmla="*/ 0 w 7432028"/>
              <a:gd name="connsiteY0" fmla="*/ 649830 h 3898900"/>
              <a:gd name="connsiteX1" fmla="*/ 649830 w 7432028"/>
              <a:gd name="connsiteY1" fmla="*/ 0 h 3898900"/>
              <a:gd name="connsiteX2" fmla="*/ 1023347 w 7432028"/>
              <a:gd name="connsiteY2" fmla="*/ 0 h 3898900"/>
              <a:gd name="connsiteX3" fmla="*/ 1580835 w 7432028"/>
              <a:gd name="connsiteY3" fmla="*/ 0 h 3898900"/>
              <a:gd name="connsiteX4" fmla="*/ 2138323 w 7432028"/>
              <a:gd name="connsiteY4" fmla="*/ 0 h 3898900"/>
              <a:gd name="connsiteX5" fmla="*/ 2573164 w 7432028"/>
              <a:gd name="connsiteY5" fmla="*/ 0 h 3898900"/>
              <a:gd name="connsiteX6" fmla="*/ 3069328 w 7432028"/>
              <a:gd name="connsiteY6" fmla="*/ 0 h 3898900"/>
              <a:gd name="connsiteX7" fmla="*/ 3688140 w 7432028"/>
              <a:gd name="connsiteY7" fmla="*/ 0 h 3898900"/>
              <a:gd name="connsiteX8" fmla="*/ 4122980 w 7432028"/>
              <a:gd name="connsiteY8" fmla="*/ 0 h 3898900"/>
              <a:gd name="connsiteX9" fmla="*/ 4680468 w 7432028"/>
              <a:gd name="connsiteY9" fmla="*/ 0 h 3898900"/>
              <a:gd name="connsiteX10" fmla="*/ 5053985 w 7432028"/>
              <a:gd name="connsiteY10" fmla="*/ 0 h 3898900"/>
              <a:gd name="connsiteX11" fmla="*/ 5427502 w 7432028"/>
              <a:gd name="connsiteY11" fmla="*/ 0 h 3898900"/>
              <a:gd name="connsiteX12" fmla="*/ 5923666 w 7432028"/>
              <a:gd name="connsiteY12" fmla="*/ 0 h 3898900"/>
              <a:gd name="connsiteX13" fmla="*/ 6297183 w 7432028"/>
              <a:gd name="connsiteY13" fmla="*/ 0 h 3898900"/>
              <a:gd name="connsiteX14" fmla="*/ 6782198 w 7432028"/>
              <a:gd name="connsiteY14" fmla="*/ 0 h 3898900"/>
              <a:gd name="connsiteX15" fmla="*/ 7432028 w 7432028"/>
              <a:gd name="connsiteY15" fmla="*/ 649830 h 3898900"/>
              <a:gd name="connsiteX16" fmla="*/ 7432028 w 7432028"/>
              <a:gd name="connsiteY16" fmla="*/ 1221663 h 3898900"/>
              <a:gd name="connsiteX17" fmla="*/ 7432028 w 7432028"/>
              <a:gd name="connsiteY17" fmla="*/ 1663534 h 3898900"/>
              <a:gd name="connsiteX18" fmla="*/ 7432028 w 7432028"/>
              <a:gd name="connsiteY18" fmla="*/ 2105404 h 3898900"/>
              <a:gd name="connsiteX19" fmla="*/ 7432028 w 7432028"/>
              <a:gd name="connsiteY19" fmla="*/ 2677237 h 3898900"/>
              <a:gd name="connsiteX20" fmla="*/ 7432028 w 7432028"/>
              <a:gd name="connsiteY20" fmla="*/ 3249070 h 3898900"/>
              <a:gd name="connsiteX21" fmla="*/ 6782198 w 7432028"/>
              <a:gd name="connsiteY21" fmla="*/ 3898900 h 3898900"/>
              <a:gd name="connsiteX22" fmla="*/ 6408681 w 7432028"/>
              <a:gd name="connsiteY22" fmla="*/ 3898900 h 3898900"/>
              <a:gd name="connsiteX23" fmla="*/ 5728546 w 7432028"/>
              <a:gd name="connsiteY23" fmla="*/ 3898900 h 3898900"/>
              <a:gd name="connsiteX24" fmla="*/ 5109734 w 7432028"/>
              <a:gd name="connsiteY24" fmla="*/ 3898900 h 3898900"/>
              <a:gd name="connsiteX25" fmla="*/ 4552246 w 7432028"/>
              <a:gd name="connsiteY25" fmla="*/ 3898900 h 3898900"/>
              <a:gd name="connsiteX26" fmla="*/ 3933434 w 7432028"/>
              <a:gd name="connsiteY26" fmla="*/ 3898900 h 3898900"/>
              <a:gd name="connsiteX27" fmla="*/ 3253299 w 7432028"/>
              <a:gd name="connsiteY27" fmla="*/ 3898900 h 3898900"/>
              <a:gd name="connsiteX28" fmla="*/ 2757135 w 7432028"/>
              <a:gd name="connsiteY28" fmla="*/ 3898900 h 3898900"/>
              <a:gd name="connsiteX29" fmla="*/ 2322294 w 7432028"/>
              <a:gd name="connsiteY29" fmla="*/ 3898900 h 3898900"/>
              <a:gd name="connsiteX30" fmla="*/ 1948777 w 7432028"/>
              <a:gd name="connsiteY30" fmla="*/ 3898900 h 3898900"/>
              <a:gd name="connsiteX31" fmla="*/ 1391289 w 7432028"/>
              <a:gd name="connsiteY31" fmla="*/ 3898900 h 3898900"/>
              <a:gd name="connsiteX32" fmla="*/ 649830 w 7432028"/>
              <a:gd name="connsiteY32" fmla="*/ 3898900 h 3898900"/>
              <a:gd name="connsiteX33" fmla="*/ 0 w 7432028"/>
              <a:gd name="connsiteY33" fmla="*/ 3249070 h 3898900"/>
              <a:gd name="connsiteX34" fmla="*/ 0 w 7432028"/>
              <a:gd name="connsiteY34" fmla="*/ 2755214 h 3898900"/>
              <a:gd name="connsiteX35" fmla="*/ 0 w 7432028"/>
              <a:gd name="connsiteY35" fmla="*/ 2183382 h 3898900"/>
              <a:gd name="connsiteX36" fmla="*/ 0 w 7432028"/>
              <a:gd name="connsiteY36" fmla="*/ 1741511 h 3898900"/>
              <a:gd name="connsiteX37" fmla="*/ 0 w 7432028"/>
              <a:gd name="connsiteY37" fmla="*/ 1195670 h 3898900"/>
              <a:gd name="connsiteX38" fmla="*/ 0 w 7432028"/>
              <a:gd name="connsiteY38" fmla="*/ 649830 h 38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432028" h="3898900" fill="none" extrusionOk="0">
                <a:moveTo>
                  <a:pt x="0" y="649830"/>
                </a:moveTo>
                <a:cubicBezTo>
                  <a:pt x="-37046" y="279331"/>
                  <a:pt x="278701" y="1155"/>
                  <a:pt x="649830" y="0"/>
                </a:cubicBezTo>
                <a:cubicBezTo>
                  <a:pt x="735706" y="-36714"/>
                  <a:pt x="923255" y="32981"/>
                  <a:pt x="1023347" y="0"/>
                </a:cubicBezTo>
                <a:cubicBezTo>
                  <a:pt x="1123439" y="-32981"/>
                  <a:pt x="1303662" y="59144"/>
                  <a:pt x="1580835" y="0"/>
                </a:cubicBezTo>
                <a:cubicBezTo>
                  <a:pt x="1858008" y="-59144"/>
                  <a:pt x="1941176" y="34991"/>
                  <a:pt x="2138323" y="0"/>
                </a:cubicBezTo>
                <a:cubicBezTo>
                  <a:pt x="2335470" y="-34991"/>
                  <a:pt x="2410666" y="40130"/>
                  <a:pt x="2573164" y="0"/>
                </a:cubicBezTo>
                <a:cubicBezTo>
                  <a:pt x="2735662" y="-40130"/>
                  <a:pt x="2848725" y="52068"/>
                  <a:pt x="3069328" y="0"/>
                </a:cubicBezTo>
                <a:cubicBezTo>
                  <a:pt x="3289931" y="-52068"/>
                  <a:pt x="3492828" y="18358"/>
                  <a:pt x="3688140" y="0"/>
                </a:cubicBezTo>
                <a:cubicBezTo>
                  <a:pt x="3883452" y="-18358"/>
                  <a:pt x="3910024" y="31723"/>
                  <a:pt x="4122980" y="0"/>
                </a:cubicBezTo>
                <a:cubicBezTo>
                  <a:pt x="4335936" y="-31723"/>
                  <a:pt x="4474192" y="59717"/>
                  <a:pt x="4680468" y="0"/>
                </a:cubicBezTo>
                <a:cubicBezTo>
                  <a:pt x="4886744" y="-59717"/>
                  <a:pt x="4976336" y="17484"/>
                  <a:pt x="5053985" y="0"/>
                </a:cubicBezTo>
                <a:cubicBezTo>
                  <a:pt x="5131634" y="-17484"/>
                  <a:pt x="5295440" y="21293"/>
                  <a:pt x="5427502" y="0"/>
                </a:cubicBezTo>
                <a:cubicBezTo>
                  <a:pt x="5559564" y="-21293"/>
                  <a:pt x="5788002" y="30559"/>
                  <a:pt x="5923666" y="0"/>
                </a:cubicBezTo>
                <a:cubicBezTo>
                  <a:pt x="6059330" y="-30559"/>
                  <a:pt x="6141007" y="20184"/>
                  <a:pt x="6297183" y="0"/>
                </a:cubicBezTo>
                <a:cubicBezTo>
                  <a:pt x="6453359" y="-20184"/>
                  <a:pt x="6543657" y="26356"/>
                  <a:pt x="6782198" y="0"/>
                </a:cubicBezTo>
                <a:cubicBezTo>
                  <a:pt x="7102933" y="45944"/>
                  <a:pt x="7465482" y="384838"/>
                  <a:pt x="7432028" y="649830"/>
                </a:cubicBezTo>
                <a:cubicBezTo>
                  <a:pt x="7452551" y="807968"/>
                  <a:pt x="7428154" y="1099183"/>
                  <a:pt x="7432028" y="1221663"/>
                </a:cubicBezTo>
                <a:cubicBezTo>
                  <a:pt x="7435902" y="1344143"/>
                  <a:pt x="7414253" y="1484463"/>
                  <a:pt x="7432028" y="1663534"/>
                </a:cubicBezTo>
                <a:cubicBezTo>
                  <a:pt x="7449803" y="1842605"/>
                  <a:pt x="7418155" y="1910986"/>
                  <a:pt x="7432028" y="2105404"/>
                </a:cubicBezTo>
                <a:cubicBezTo>
                  <a:pt x="7445901" y="2299822"/>
                  <a:pt x="7392976" y="2473964"/>
                  <a:pt x="7432028" y="2677237"/>
                </a:cubicBezTo>
                <a:cubicBezTo>
                  <a:pt x="7471080" y="2880510"/>
                  <a:pt x="7407428" y="3083614"/>
                  <a:pt x="7432028" y="3249070"/>
                </a:cubicBezTo>
                <a:cubicBezTo>
                  <a:pt x="7439933" y="3611212"/>
                  <a:pt x="7166652" y="3922718"/>
                  <a:pt x="6782198" y="3898900"/>
                </a:cubicBezTo>
                <a:cubicBezTo>
                  <a:pt x="6632868" y="3917747"/>
                  <a:pt x="6537774" y="3876506"/>
                  <a:pt x="6408681" y="3898900"/>
                </a:cubicBezTo>
                <a:cubicBezTo>
                  <a:pt x="6279588" y="3921294"/>
                  <a:pt x="6067252" y="3818571"/>
                  <a:pt x="5728546" y="3898900"/>
                </a:cubicBezTo>
                <a:cubicBezTo>
                  <a:pt x="5389841" y="3979229"/>
                  <a:pt x="5344040" y="3875451"/>
                  <a:pt x="5109734" y="3898900"/>
                </a:cubicBezTo>
                <a:cubicBezTo>
                  <a:pt x="4875428" y="3922349"/>
                  <a:pt x="4764435" y="3885440"/>
                  <a:pt x="4552246" y="3898900"/>
                </a:cubicBezTo>
                <a:cubicBezTo>
                  <a:pt x="4340057" y="3912360"/>
                  <a:pt x="4189264" y="3830537"/>
                  <a:pt x="3933434" y="3898900"/>
                </a:cubicBezTo>
                <a:cubicBezTo>
                  <a:pt x="3677604" y="3967263"/>
                  <a:pt x="3519862" y="3879011"/>
                  <a:pt x="3253299" y="3898900"/>
                </a:cubicBezTo>
                <a:cubicBezTo>
                  <a:pt x="2986736" y="3918789"/>
                  <a:pt x="2898661" y="3880338"/>
                  <a:pt x="2757135" y="3898900"/>
                </a:cubicBezTo>
                <a:cubicBezTo>
                  <a:pt x="2615609" y="3917462"/>
                  <a:pt x="2414781" y="3891849"/>
                  <a:pt x="2322294" y="3898900"/>
                </a:cubicBezTo>
                <a:cubicBezTo>
                  <a:pt x="2229807" y="3905951"/>
                  <a:pt x="2089031" y="3878014"/>
                  <a:pt x="1948777" y="3898900"/>
                </a:cubicBezTo>
                <a:cubicBezTo>
                  <a:pt x="1808523" y="3919786"/>
                  <a:pt x="1565565" y="3850297"/>
                  <a:pt x="1391289" y="3898900"/>
                </a:cubicBezTo>
                <a:cubicBezTo>
                  <a:pt x="1217013" y="3947503"/>
                  <a:pt x="848623" y="3884949"/>
                  <a:pt x="649830" y="3898900"/>
                </a:cubicBezTo>
                <a:cubicBezTo>
                  <a:pt x="286462" y="3882348"/>
                  <a:pt x="-22575" y="3594439"/>
                  <a:pt x="0" y="3249070"/>
                </a:cubicBezTo>
                <a:cubicBezTo>
                  <a:pt x="-49191" y="3083279"/>
                  <a:pt x="13157" y="2887105"/>
                  <a:pt x="0" y="2755214"/>
                </a:cubicBezTo>
                <a:cubicBezTo>
                  <a:pt x="-13157" y="2623323"/>
                  <a:pt x="18377" y="2431074"/>
                  <a:pt x="0" y="2183382"/>
                </a:cubicBezTo>
                <a:cubicBezTo>
                  <a:pt x="-18377" y="1935690"/>
                  <a:pt x="28449" y="1914386"/>
                  <a:pt x="0" y="1741511"/>
                </a:cubicBezTo>
                <a:cubicBezTo>
                  <a:pt x="-28449" y="1568636"/>
                  <a:pt x="55162" y="1434371"/>
                  <a:pt x="0" y="1195670"/>
                </a:cubicBezTo>
                <a:cubicBezTo>
                  <a:pt x="-55162" y="956969"/>
                  <a:pt x="12601" y="770076"/>
                  <a:pt x="0" y="649830"/>
                </a:cubicBezTo>
                <a:close/>
              </a:path>
              <a:path w="7432028" h="3898900" stroke="0" extrusionOk="0">
                <a:moveTo>
                  <a:pt x="0" y="649830"/>
                </a:moveTo>
                <a:cubicBezTo>
                  <a:pt x="-48724" y="336746"/>
                  <a:pt x="266363" y="20117"/>
                  <a:pt x="649830" y="0"/>
                </a:cubicBezTo>
                <a:cubicBezTo>
                  <a:pt x="768998" y="-18862"/>
                  <a:pt x="961202" y="52800"/>
                  <a:pt x="1207318" y="0"/>
                </a:cubicBezTo>
                <a:cubicBezTo>
                  <a:pt x="1453434" y="-52800"/>
                  <a:pt x="1660285" y="28370"/>
                  <a:pt x="1887453" y="0"/>
                </a:cubicBezTo>
                <a:cubicBezTo>
                  <a:pt x="2114622" y="-28370"/>
                  <a:pt x="2123362" y="16337"/>
                  <a:pt x="2260970" y="0"/>
                </a:cubicBezTo>
                <a:cubicBezTo>
                  <a:pt x="2398578" y="-16337"/>
                  <a:pt x="2564863" y="1253"/>
                  <a:pt x="2757135" y="0"/>
                </a:cubicBezTo>
                <a:cubicBezTo>
                  <a:pt x="2949407" y="-1253"/>
                  <a:pt x="3108676" y="41009"/>
                  <a:pt x="3314623" y="0"/>
                </a:cubicBezTo>
                <a:cubicBezTo>
                  <a:pt x="3520570" y="-41009"/>
                  <a:pt x="3595716" y="34890"/>
                  <a:pt x="3688140" y="0"/>
                </a:cubicBezTo>
                <a:cubicBezTo>
                  <a:pt x="3780564" y="-34890"/>
                  <a:pt x="4016907" y="20669"/>
                  <a:pt x="4184304" y="0"/>
                </a:cubicBezTo>
                <a:cubicBezTo>
                  <a:pt x="4351701" y="-20669"/>
                  <a:pt x="4484592" y="11286"/>
                  <a:pt x="4680468" y="0"/>
                </a:cubicBezTo>
                <a:cubicBezTo>
                  <a:pt x="4876344" y="-11286"/>
                  <a:pt x="5008782" y="47416"/>
                  <a:pt x="5299280" y="0"/>
                </a:cubicBezTo>
                <a:cubicBezTo>
                  <a:pt x="5589778" y="-47416"/>
                  <a:pt x="5636556" y="34664"/>
                  <a:pt x="5795444" y="0"/>
                </a:cubicBezTo>
                <a:cubicBezTo>
                  <a:pt x="5954332" y="-34664"/>
                  <a:pt x="6165736" y="22981"/>
                  <a:pt x="6291609" y="0"/>
                </a:cubicBezTo>
                <a:cubicBezTo>
                  <a:pt x="6417483" y="-22981"/>
                  <a:pt x="6655300" y="34853"/>
                  <a:pt x="6782198" y="0"/>
                </a:cubicBezTo>
                <a:cubicBezTo>
                  <a:pt x="7132443" y="-104178"/>
                  <a:pt x="7374588" y="305253"/>
                  <a:pt x="7432028" y="649830"/>
                </a:cubicBezTo>
                <a:cubicBezTo>
                  <a:pt x="7441302" y="859353"/>
                  <a:pt x="7368974" y="972626"/>
                  <a:pt x="7432028" y="1221663"/>
                </a:cubicBezTo>
                <a:cubicBezTo>
                  <a:pt x="7495082" y="1470700"/>
                  <a:pt x="7400346" y="1494809"/>
                  <a:pt x="7432028" y="1715518"/>
                </a:cubicBezTo>
                <a:cubicBezTo>
                  <a:pt x="7463710" y="1936228"/>
                  <a:pt x="7401205" y="2049438"/>
                  <a:pt x="7432028" y="2183382"/>
                </a:cubicBezTo>
                <a:cubicBezTo>
                  <a:pt x="7462851" y="2317326"/>
                  <a:pt x="7410718" y="2492131"/>
                  <a:pt x="7432028" y="2729222"/>
                </a:cubicBezTo>
                <a:cubicBezTo>
                  <a:pt x="7453338" y="2966313"/>
                  <a:pt x="7380961" y="3001863"/>
                  <a:pt x="7432028" y="3249070"/>
                </a:cubicBezTo>
                <a:cubicBezTo>
                  <a:pt x="7453026" y="3578448"/>
                  <a:pt x="7142201" y="3836506"/>
                  <a:pt x="6782198" y="3898900"/>
                </a:cubicBezTo>
                <a:cubicBezTo>
                  <a:pt x="6619815" y="3923301"/>
                  <a:pt x="6312056" y="3855840"/>
                  <a:pt x="6163386" y="3898900"/>
                </a:cubicBezTo>
                <a:cubicBezTo>
                  <a:pt x="6014716" y="3941960"/>
                  <a:pt x="5788596" y="3831648"/>
                  <a:pt x="5483251" y="3898900"/>
                </a:cubicBezTo>
                <a:cubicBezTo>
                  <a:pt x="5177906" y="3966152"/>
                  <a:pt x="5129603" y="3883272"/>
                  <a:pt x="4987087" y="3898900"/>
                </a:cubicBezTo>
                <a:cubicBezTo>
                  <a:pt x="4844571" y="3914528"/>
                  <a:pt x="4657565" y="3842142"/>
                  <a:pt x="4429599" y="3898900"/>
                </a:cubicBezTo>
                <a:cubicBezTo>
                  <a:pt x="4201633" y="3955658"/>
                  <a:pt x="3948051" y="3876184"/>
                  <a:pt x="3749463" y="3898900"/>
                </a:cubicBezTo>
                <a:cubicBezTo>
                  <a:pt x="3550875" y="3921616"/>
                  <a:pt x="3495143" y="3884178"/>
                  <a:pt x="3314623" y="3898900"/>
                </a:cubicBezTo>
                <a:cubicBezTo>
                  <a:pt x="3134103" y="3913622"/>
                  <a:pt x="2942529" y="3867758"/>
                  <a:pt x="2695811" y="3898900"/>
                </a:cubicBezTo>
                <a:cubicBezTo>
                  <a:pt x="2449093" y="3930042"/>
                  <a:pt x="2304124" y="3891343"/>
                  <a:pt x="2076999" y="3898900"/>
                </a:cubicBezTo>
                <a:cubicBezTo>
                  <a:pt x="1849874" y="3906457"/>
                  <a:pt x="1777050" y="3875899"/>
                  <a:pt x="1642159" y="3898900"/>
                </a:cubicBezTo>
                <a:cubicBezTo>
                  <a:pt x="1507268" y="3921901"/>
                  <a:pt x="866591" y="3844668"/>
                  <a:pt x="649830" y="3898900"/>
                </a:cubicBezTo>
                <a:cubicBezTo>
                  <a:pt x="264453" y="3891507"/>
                  <a:pt x="-2562" y="3585678"/>
                  <a:pt x="0" y="3249070"/>
                </a:cubicBezTo>
                <a:cubicBezTo>
                  <a:pt x="-34632" y="3024166"/>
                  <a:pt x="34087" y="2940246"/>
                  <a:pt x="0" y="2703230"/>
                </a:cubicBezTo>
                <a:cubicBezTo>
                  <a:pt x="-34087" y="2466214"/>
                  <a:pt x="25559" y="2379877"/>
                  <a:pt x="0" y="2261359"/>
                </a:cubicBezTo>
                <a:cubicBezTo>
                  <a:pt x="-25559" y="2142841"/>
                  <a:pt x="33285" y="1975423"/>
                  <a:pt x="0" y="1819488"/>
                </a:cubicBezTo>
                <a:cubicBezTo>
                  <a:pt x="-33285" y="1663553"/>
                  <a:pt x="50466" y="1511664"/>
                  <a:pt x="0" y="1377617"/>
                </a:cubicBezTo>
                <a:cubicBezTo>
                  <a:pt x="-50466" y="1243570"/>
                  <a:pt x="84141" y="902079"/>
                  <a:pt x="0" y="64983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3861146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E339D8-7FA8-A0D3-8A7A-30927EEDDBF3}"/>
              </a:ext>
            </a:extLst>
          </p:cNvPr>
          <p:cNvGrpSpPr/>
          <p:nvPr/>
        </p:nvGrpSpPr>
        <p:grpSpPr>
          <a:xfrm>
            <a:off x="1933922" y="2591864"/>
            <a:ext cx="4699108" cy="3046988"/>
            <a:chOff x="7795248" y="1567679"/>
            <a:chExt cx="1622132" cy="30469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D5AA97-87DC-7D92-5E5D-4A7056D47D92}"/>
                </a:ext>
              </a:extLst>
            </p:cNvPr>
            <p:cNvSpPr txBox="1"/>
            <p:nvPr/>
          </p:nvSpPr>
          <p:spPr>
            <a:xfrm>
              <a:off x="7906741" y="1567679"/>
              <a:ext cx="1510639" cy="304698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Clothing with Storage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75E418-E943-55EA-77C0-B455DD7CB98E}"/>
                </a:ext>
              </a:extLst>
            </p:cNvPr>
            <p:cNvSpPr txBox="1"/>
            <p:nvPr/>
          </p:nvSpPr>
          <p:spPr>
            <a:xfrm>
              <a:off x="7795248" y="1990000"/>
              <a:ext cx="1510640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$</a:t>
              </a:r>
              <a:r>
                <a:rPr lang="en-CA" sz="80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50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ECC2BC-3338-F913-2A65-C8503BEC4488}"/>
              </a:ext>
            </a:extLst>
          </p:cNvPr>
          <p:cNvCxnSpPr/>
          <p:nvPr/>
        </p:nvCxnSpPr>
        <p:spPr>
          <a:xfrm>
            <a:off x="6433953" y="2038350"/>
            <a:ext cx="0" cy="2781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0A6047-56EB-C581-EA6C-854A43B70E3C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14" name="Picture 2" descr="Logo and Standards – The Salvation Army in Canada">
              <a:extLst>
                <a:ext uri="{FF2B5EF4-FFF2-40B4-BE49-F238E27FC236}">
                  <a16:creationId xmlns:a16="http://schemas.microsoft.com/office/drawing/2014/main" id="{E55F3050-072C-7586-D58F-6DD2AEA7D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F08B7B-DEDA-1386-0260-5EAA2975D350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6" name="Picture 15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45DEBC27-4216-5124-6C8D-A26F78391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803D8469-13FE-BC87-7C01-C10CA2F3F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pic>
        <p:nvPicPr>
          <p:cNvPr id="2" name="Picture 1" descr="A wooden cabinet with a stack of clothes and shoes&#10;&#10;Description automatically generated">
            <a:extLst>
              <a:ext uri="{FF2B5EF4-FFF2-40B4-BE49-F238E27FC236}">
                <a16:creationId xmlns:a16="http://schemas.microsoft.com/office/drawing/2014/main" id="{AF401CB0-1F0A-FE2E-3542-2A5147666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0" y="2411686"/>
            <a:ext cx="2335834" cy="2021928"/>
          </a:xfrm>
          <a:prstGeom prst="rect">
            <a:avLst/>
          </a:prstGeom>
          <a:effectLst>
            <a:outerShdw blurRad="127000" dist="101600" dir="4200000" sx="89000" sy="89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119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BC0D7-A9D1-3322-FC61-9ABB4ED07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9000"/>
          </a:blip>
          <a:srcRect l="5552" t="20566" r="9746" b="7967"/>
          <a:stretch/>
        </p:blipFill>
        <p:spPr>
          <a:xfrm>
            <a:off x="-3754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E3DCF8-F899-D91F-BF42-A2C47ED3326D}"/>
              </a:ext>
            </a:extLst>
          </p:cNvPr>
          <p:cNvSpPr/>
          <p:nvPr/>
        </p:nvSpPr>
        <p:spPr>
          <a:xfrm>
            <a:off x="2137833" y="1270000"/>
            <a:ext cx="7912100" cy="4318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87400" sx="101000" sy="101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B2756E-A2F0-87FD-76B7-78584C224BBD}"/>
              </a:ext>
            </a:extLst>
          </p:cNvPr>
          <p:cNvSpPr/>
          <p:nvPr/>
        </p:nvSpPr>
        <p:spPr>
          <a:xfrm>
            <a:off x="2372372" y="1473200"/>
            <a:ext cx="7432028" cy="3898900"/>
          </a:xfrm>
          <a:custGeom>
            <a:avLst/>
            <a:gdLst>
              <a:gd name="connsiteX0" fmla="*/ 0 w 7432028"/>
              <a:gd name="connsiteY0" fmla="*/ 649830 h 3898900"/>
              <a:gd name="connsiteX1" fmla="*/ 649830 w 7432028"/>
              <a:gd name="connsiteY1" fmla="*/ 0 h 3898900"/>
              <a:gd name="connsiteX2" fmla="*/ 1023347 w 7432028"/>
              <a:gd name="connsiteY2" fmla="*/ 0 h 3898900"/>
              <a:gd name="connsiteX3" fmla="*/ 1580835 w 7432028"/>
              <a:gd name="connsiteY3" fmla="*/ 0 h 3898900"/>
              <a:gd name="connsiteX4" fmla="*/ 2138323 w 7432028"/>
              <a:gd name="connsiteY4" fmla="*/ 0 h 3898900"/>
              <a:gd name="connsiteX5" fmla="*/ 2573164 w 7432028"/>
              <a:gd name="connsiteY5" fmla="*/ 0 h 3898900"/>
              <a:gd name="connsiteX6" fmla="*/ 3069328 w 7432028"/>
              <a:gd name="connsiteY6" fmla="*/ 0 h 3898900"/>
              <a:gd name="connsiteX7" fmla="*/ 3688140 w 7432028"/>
              <a:gd name="connsiteY7" fmla="*/ 0 h 3898900"/>
              <a:gd name="connsiteX8" fmla="*/ 4122980 w 7432028"/>
              <a:gd name="connsiteY8" fmla="*/ 0 h 3898900"/>
              <a:gd name="connsiteX9" fmla="*/ 4680468 w 7432028"/>
              <a:gd name="connsiteY9" fmla="*/ 0 h 3898900"/>
              <a:gd name="connsiteX10" fmla="*/ 5053985 w 7432028"/>
              <a:gd name="connsiteY10" fmla="*/ 0 h 3898900"/>
              <a:gd name="connsiteX11" fmla="*/ 5427502 w 7432028"/>
              <a:gd name="connsiteY11" fmla="*/ 0 h 3898900"/>
              <a:gd name="connsiteX12" fmla="*/ 5923666 w 7432028"/>
              <a:gd name="connsiteY12" fmla="*/ 0 h 3898900"/>
              <a:gd name="connsiteX13" fmla="*/ 6297183 w 7432028"/>
              <a:gd name="connsiteY13" fmla="*/ 0 h 3898900"/>
              <a:gd name="connsiteX14" fmla="*/ 6782198 w 7432028"/>
              <a:gd name="connsiteY14" fmla="*/ 0 h 3898900"/>
              <a:gd name="connsiteX15" fmla="*/ 7432028 w 7432028"/>
              <a:gd name="connsiteY15" fmla="*/ 649830 h 3898900"/>
              <a:gd name="connsiteX16" fmla="*/ 7432028 w 7432028"/>
              <a:gd name="connsiteY16" fmla="*/ 1221663 h 3898900"/>
              <a:gd name="connsiteX17" fmla="*/ 7432028 w 7432028"/>
              <a:gd name="connsiteY17" fmla="*/ 1663534 h 3898900"/>
              <a:gd name="connsiteX18" fmla="*/ 7432028 w 7432028"/>
              <a:gd name="connsiteY18" fmla="*/ 2105404 h 3898900"/>
              <a:gd name="connsiteX19" fmla="*/ 7432028 w 7432028"/>
              <a:gd name="connsiteY19" fmla="*/ 2677237 h 3898900"/>
              <a:gd name="connsiteX20" fmla="*/ 7432028 w 7432028"/>
              <a:gd name="connsiteY20" fmla="*/ 3249070 h 3898900"/>
              <a:gd name="connsiteX21" fmla="*/ 6782198 w 7432028"/>
              <a:gd name="connsiteY21" fmla="*/ 3898900 h 3898900"/>
              <a:gd name="connsiteX22" fmla="*/ 6408681 w 7432028"/>
              <a:gd name="connsiteY22" fmla="*/ 3898900 h 3898900"/>
              <a:gd name="connsiteX23" fmla="*/ 5728546 w 7432028"/>
              <a:gd name="connsiteY23" fmla="*/ 3898900 h 3898900"/>
              <a:gd name="connsiteX24" fmla="*/ 5109734 w 7432028"/>
              <a:gd name="connsiteY24" fmla="*/ 3898900 h 3898900"/>
              <a:gd name="connsiteX25" fmla="*/ 4552246 w 7432028"/>
              <a:gd name="connsiteY25" fmla="*/ 3898900 h 3898900"/>
              <a:gd name="connsiteX26" fmla="*/ 3933434 w 7432028"/>
              <a:gd name="connsiteY26" fmla="*/ 3898900 h 3898900"/>
              <a:gd name="connsiteX27" fmla="*/ 3253299 w 7432028"/>
              <a:gd name="connsiteY27" fmla="*/ 3898900 h 3898900"/>
              <a:gd name="connsiteX28" fmla="*/ 2757135 w 7432028"/>
              <a:gd name="connsiteY28" fmla="*/ 3898900 h 3898900"/>
              <a:gd name="connsiteX29" fmla="*/ 2322294 w 7432028"/>
              <a:gd name="connsiteY29" fmla="*/ 3898900 h 3898900"/>
              <a:gd name="connsiteX30" fmla="*/ 1948777 w 7432028"/>
              <a:gd name="connsiteY30" fmla="*/ 3898900 h 3898900"/>
              <a:gd name="connsiteX31" fmla="*/ 1391289 w 7432028"/>
              <a:gd name="connsiteY31" fmla="*/ 3898900 h 3898900"/>
              <a:gd name="connsiteX32" fmla="*/ 649830 w 7432028"/>
              <a:gd name="connsiteY32" fmla="*/ 3898900 h 3898900"/>
              <a:gd name="connsiteX33" fmla="*/ 0 w 7432028"/>
              <a:gd name="connsiteY33" fmla="*/ 3249070 h 3898900"/>
              <a:gd name="connsiteX34" fmla="*/ 0 w 7432028"/>
              <a:gd name="connsiteY34" fmla="*/ 2755214 h 3898900"/>
              <a:gd name="connsiteX35" fmla="*/ 0 w 7432028"/>
              <a:gd name="connsiteY35" fmla="*/ 2183382 h 3898900"/>
              <a:gd name="connsiteX36" fmla="*/ 0 w 7432028"/>
              <a:gd name="connsiteY36" fmla="*/ 1741511 h 3898900"/>
              <a:gd name="connsiteX37" fmla="*/ 0 w 7432028"/>
              <a:gd name="connsiteY37" fmla="*/ 1195670 h 3898900"/>
              <a:gd name="connsiteX38" fmla="*/ 0 w 7432028"/>
              <a:gd name="connsiteY38" fmla="*/ 649830 h 38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432028" h="3898900" fill="none" extrusionOk="0">
                <a:moveTo>
                  <a:pt x="0" y="649830"/>
                </a:moveTo>
                <a:cubicBezTo>
                  <a:pt x="-37046" y="279331"/>
                  <a:pt x="278701" y="1155"/>
                  <a:pt x="649830" y="0"/>
                </a:cubicBezTo>
                <a:cubicBezTo>
                  <a:pt x="735706" y="-36714"/>
                  <a:pt x="923255" y="32981"/>
                  <a:pt x="1023347" y="0"/>
                </a:cubicBezTo>
                <a:cubicBezTo>
                  <a:pt x="1123439" y="-32981"/>
                  <a:pt x="1303662" y="59144"/>
                  <a:pt x="1580835" y="0"/>
                </a:cubicBezTo>
                <a:cubicBezTo>
                  <a:pt x="1858008" y="-59144"/>
                  <a:pt x="1941176" y="34991"/>
                  <a:pt x="2138323" y="0"/>
                </a:cubicBezTo>
                <a:cubicBezTo>
                  <a:pt x="2335470" y="-34991"/>
                  <a:pt x="2410666" y="40130"/>
                  <a:pt x="2573164" y="0"/>
                </a:cubicBezTo>
                <a:cubicBezTo>
                  <a:pt x="2735662" y="-40130"/>
                  <a:pt x="2848725" y="52068"/>
                  <a:pt x="3069328" y="0"/>
                </a:cubicBezTo>
                <a:cubicBezTo>
                  <a:pt x="3289931" y="-52068"/>
                  <a:pt x="3492828" y="18358"/>
                  <a:pt x="3688140" y="0"/>
                </a:cubicBezTo>
                <a:cubicBezTo>
                  <a:pt x="3883452" y="-18358"/>
                  <a:pt x="3910024" y="31723"/>
                  <a:pt x="4122980" y="0"/>
                </a:cubicBezTo>
                <a:cubicBezTo>
                  <a:pt x="4335936" y="-31723"/>
                  <a:pt x="4474192" y="59717"/>
                  <a:pt x="4680468" y="0"/>
                </a:cubicBezTo>
                <a:cubicBezTo>
                  <a:pt x="4886744" y="-59717"/>
                  <a:pt x="4976336" y="17484"/>
                  <a:pt x="5053985" y="0"/>
                </a:cubicBezTo>
                <a:cubicBezTo>
                  <a:pt x="5131634" y="-17484"/>
                  <a:pt x="5295440" y="21293"/>
                  <a:pt x="5427502" y="0"/>
                </a:cubicBezTo>
                <a:cubicBezTo>
                  <a:pt x="5559564" y="-21293"/>
                  <a:pt x="5788002" y="30559"/>
                  <a:pt x="5923666" y="0"/>
                </a:cubicBezTo>
                <a:cubicBezTo>
                  <a:pt x="6059330" y="-30559"/>
                  <a:pt x="6141007" y="20184"/>
                  <a:pt x="6297183" y="0"/>
                </a:cubicBezTo>
                <a:cubicBezTo>
                  <a:pt x="6453359" y="-20184"/>
                  <a:pt x="6543657" y="26356"/>
                  <a:pt x="6782198" y="0"/>
                </a:cubicBezTo>
                <a:cubicBezTo>
                  <a:pt x="7102933" y="45944"/>
                  <a:pt x="7465482" y="384838"/>
                  <a:pt x="7432028" y="649830"/>
                </a:cubicBezTo>
                <a:cubicBezTo>
                  <a:pt x="7452551" y="807968"/>
                  <a:pt x="7428154" y="1099183"/>
                  <a:pt x="7432028" y="1221663"/>
                </a:cubicBezTo>
                <a:cubicBezTo>
                  <a:pt x="7435902" y="1344143"/>
                  <a:pt x="7414253" y="1484463"/>
                  <a:pt x="7432028" y="1663534"/>
                </a:cubicBezTo>
                <a:cubicBezTo>
                  <a:pt x="7449803" y="1842605"/>
                  <a:pt x="7418155" y="1910986"/>
                  <a:pt x="7432028" y="2105404"/>
                </a:cubicBezTo>
                <a:cubicBezTo>
                  <a:pt x="7445901" y="2299822"/>
                  <a:pt x="7392976" y="2473964"/>
                  <a:pt x="7432028" y="2677237"/>
                </a:cubicBezTo>
                <a:cubicBezTo>
                  <a:pt x="7471080" y="2880510"/>
                  <a:pt x="7407428" y="3083614"/>
                  <a:pt x="7432028" y="3249070"/>
                </a:cubicBezTo>
                <a:cubicBezTo>
                  <a:pt x="7439933" y="3611212"/>
                  <a:pt x="7166652" y="3922718"/>
                  <a:pt x="6782198" y="3898900"/>
                </a:cubicBezTo>
                <a:cubicBezTo>
                  <a:pt x="6632868" y="3917747"/>
                  <a:pt x="6537774" y="3876506"/>
                  <a:pt x="6408681" y="3898900"/>
                </a:cubicBezTo>
                <a:cubicBezTo>
                  <a:pt x="6279588" y="3921294"/>
                  <a:pt x="6067252" y="3818571"/>
                  <a:pt x="5728546" y="3898900"/>
                </a:cubicBezTo>
                <a:cubicBezTo>
                  <a:pt x="5389841" y="3979229"/>
                  <a:pt x="5344040" y="3875451"/>
                  <a:pt x="5109734" y="3898900"/>
                </a:cubicBezTo>
                <a:cubicBezTo>
                  <a:pt x="4875428" y="3922349"/>
                  <a:pt x="4764435" y="3885440"/>
                  <a:pt x="4552246" y="3898900"/>
                </a:cubicBezTo>
                <a:cubicBezTo>
                  <a:pt x="4340057" y="3912360"/>
                  <a:pt x="4189264" y="3830537"/>
                  <a:pt x="3933434" y="3898900"/>
                </a:cubicBezTo>
                <a:cubicBezTo>
                  <a:pt x="3677604" y="3967263"/>
                  <a:pt x="3519862" y="3879011"/>
                  <a:pt x="3253299" y="3898900"/>
                </a:cubicBezTo>
                <a:cubicBezTo>
                  <a:pt x="2986736" y="3918789"/>
                  <a:pt x="2898661" y="3880338"/>
                  <a:pt x="2757135" y="3898900"/>
                </a:cubicBezTo>
                <a:cubicBezTo>
                  <a:pt x="2615609" y="3917462"/>
                  <a:pt x="2414781" y="3891849"/>
                  <a:pt x="2322294" y="3898900"/>
                </a:cubicBezTo>
                <a:cubicBezTo>
                  <a:pt x="2229807" y="3905951"/>
                  <a:pt x="2089031" y="3878014"/>
                  <a:pt x="1948777" y="3898900"/>
                </a:cubicBezTo>
                <a:cubicBezTo>
                  <a:pt x="1808523" y="3919786"/>
                  <a:pt x="1565565" y="3850297"/>
                  <a:pt x="1391289" y="3898900"/>
                </a:cubicBezTo>
                <a:cubicBezTo>
                  <a:pt x="1217013" y="3947503"/>
                  <a:pt x="848623" y="3884949"/>
                  <a:pt x="649830" y="3898900"/>
                </a:cubicBezTo>
                <a:cubicBezTo>
                  <a:pt x="286462" y="3882348"/>
                  <a:pt x="-22575" y="3594439"/>
                  <a:pt x="0" y="3249070"/>
                </a:cubicBezTo>
                <a:cubicBezTo>
                  <a:pt x="-49191" y="3083279"/>
                  <a:pt x="13157" y="2887105"/>
                  <a:pt x="0" y="2755214"/>
                </a:cubicBezTo>
                <a:cubicBezTo>
                  <a:pt x="-13157" y="2623323"/>
                  <a:pt x="18377" y="2431074"/>
                  <a:pt x="0" y="2183382"/>
                </a:cubicBezTo>
                <a:cubicBezTo>
                  <a:pt x="-18377" y="1935690"/>
                  <a:pt x="28449" y="1914386"/>
                  <a:pt x="0" y="1741511"/>
                </a:cubicBezTo>
                <a:cubicBezTo>
                  <a:pt x="-28449" y="1568636"/>
                  <a:pt x="55162" y="1434371"/>
                  <a:pt x="0" y="1195670"/>
                </a:cubicBezTo>
                <a:cubicBezTo>
                  <a:pt x="-55162" y="956969"/>
                  <a:pt x="12601" y="770076"/>
                  <a:pt x="0" y="649830"/>
                </a:cubicBezTo>
                <a:close/>
              </a:path>
              <a:path w="7432028" h="3898900" stroke="0" extrusionOk="0">
                <a:moveTo>
                  <a:pt x="0" y="649830"/>
                </a:moveTo>
                <a:cubicBezTo>
                  <a:pt x="-48724" y="336746"/>
                  <a:pt x="266363" y="20117"/>
                  <a:pt x="649830" y="0"/>
                </a:cubicBezTo>
                <a:cubicBezTo>
                  <a:pt x="768998" y="-18862"/>
                  <a:pt x="961202" y="52800"/>
                  <a:pt x="1207318" y="0"/>
                </a:cubicBezTo>
                <a:cubicBezTo>
                  <a:pt x="1453434" y="-52800"/>
                  <a:pt x="1660285" y="28370"/>
                  <a:pt x="1887453" y="0"/>
                </a:cubicBezTo>
                <a:cubicBezTo>
                  <a:pt x="2114622" y="-28370"/>
                  <a:pt x="2123362" y="16337"/>
                  <a:pt x="2260970" y="0"/>
                </a:cubicBezTo>
                <a:cubicBezTo>
                  <a:pt x="2398578" y="-16337"/>
                  <a:pt x="2564863" y="1253"/>
                  <a:pt x="2757135" y="0"/>
                </a:cubicBezTo>
                <a:cubicBezTo>
                  <a:pt x="2949407" y="-1253"/>
                  <a:pt x="3108676" y="41009"/>
                  <a:pt x="3314623" y="0"/>
                </a:cubicBezTo>
                <a:cubicBezTo>
                  <a:pt x="3520570" y="-41009"/>
                  <a:pt x="3595716" y="34890"/>
                  <a:pt x="3688140" y="0"/>
                </a:cubicBezTo>
                <a:cubicBezTo>
                  <a:pt x="3780564" y="-34890"/>
                  <a:pt x="4016907" y="20669"/>
                  <a:pt x="4184304" y="0"/>
                </a:cubicBezTo>
                <a:cubicBezTo>
                  <a:pt x="4351701" y="-20669"/>
                  <a:pt x="4484592" y="11286"/>
                  <a:pt x="4680468" y="0"/>
                </a:cubicBezTo>
                <a:cubicBezTo>
                  <a:pt x="4876344" y="-11286"/>
                  <a:pt x="5008782" y="47416"/>
                  <a:pt x="5299280" y="0"/>
                </a:cubicBezTo>
                <a:cubicBezTo>
                  <a:pt x="5589778" y="-47416"/>
                  <a:pt x="5636556" y="34664"/>
                  <a:pt x="5795444" y="0"/>
                </a:cubicBezTo>
                <a:cubicBezTo>
                  <a:pt x="5954332" y="-34664"/>
                  <a:pt x="6165736" y="22981"/>
                  <a:pt x="6291609" y="0"/>
                </a:cubicBezTo>
                <a:cubicBezTo>
                  <a:pt x="6417483" y="-22981"/>
                  <a:pt x="6655300" y="34853"/>
                  <a:pt x="6782198" y="0"/>
                </a:cubicBezTo>
                <a:cubicBezTo>
                  <a:pt x="7132443" y="-104178"/>
                  <a:pt x="7374588" y="305253"/>
                  <a:pt x="7432028" y="649830"/>
                </a:cubicBezTo>
                <a:cubicBezTo>
                  <a:pt x="7441302" y="859353"/>
                  <a:pt x="7368974" y="972626"/>
                  <a:pt x="7432028" y="1221663"/>
                </a:cubicBezTo>
                <a:cubicBezTo>
                  <a:pt x="7495082" y="1470700"/>
                  <a:pt x="7400346" y="1494809"/>
                  <a:pt x="7432028" y="1715518"/>
                </a:cubicBezTo>
                <a:cubicBezTo>
                  <a:pt x="7463710" y="1936228"/>
                  <a:pt x="7401205" y="2049438"/>
                  <a:pt x="7432028" y="2183382"/>
                </a:cubicBezTo>
                <a:cubicBezTo>
                  <a:pt x="7462851" y="2317326"/>
                  <a:pt x="7410718" y="2492131"/>
                  <a:pt x="7432028" y="2729222"/>
                </a:cubicBezTo>
                <a:cubicBezTo>
                  <a:pt x="7453338" y="2966313"/>
                  <a:pt x="7380961" y="3001863"/>
                  <a:pt x="7432028" y="3249070"/>
                </a:cubicBezTo>
                <a:cubicBezTo>
                  <a:pt x="7453026" y="3578448"/>
                  <a:pt x="7142201" y="3836506"/>
                  <a:pt x="6782198" y="3898900"/>
                </a:cubicBezTo>
                <a:cubicBezTo>
                  <a:pt x="6619815" y="3923301"/>
                  <a:pt x="6312056" y="3855840"/>
                  <a:pt x="6163386" y="3898900"/>
                </a:cubicBezTo>
                <a:cubicBezTo>
                  <a:pt x="6014716" y="3941960"/>
                  <a:pt x="5788596" y="3831648"/>
                  <a:pt x="5483251" y="3898900"/>
                </a:cubicBezTo>
                <a:cubicBezTo>
                  <a:pt x="5177906" y="3966152"/>
                  <a:pt x="5129603" y="3883272"/>
                  <a:pt x="4987087" y="3898900"/>
                </a:cubicBezTo>
                <a:cubicBezTo>
                  <a:pt x="4844571" y="3914528"/>
                  <a:pt x="4657565" y="3842142"/>
                  <a:pt x="4429599" y="3898900"/>
                </a:cubicBezTo>
                <a:cubicBezTo>
                  <a:pt x="4201633" y="3955658"/>
                  <a:pt x="3948051" y="3876184"/>
                  <a:pt x="3749463" y="3898900"/>
                </a:cubicBezTo>
                <a:cubicBezTo>
                  <a:pt x="3550875" y="3921616"/>
                  <a:pt x="3495143" y="3884178"/>
                  <a:pt x="3314623" y="3898900"/>
                </a:cubicBezTo>
                <a:cubicBezTo>
                  <a:pt x="3134103" y="3913622"/>
                  <a:pt x="2942529" y="3867758"/>
                  <a:pt x="2695811" y="3898900"/>
                </a:cubicBezTo>
                <a:cubicBezTo>
                  <a:pt x="2449093" y="3930042"/>
                  <a:pt x="2304124" y="3891343"/>
                  <a:pt x="2076999" y="3898900"/>
                </a:cubicBezTo>
                <a:cubicBezTo>
                  <a:pt x="1849874" y="3906457"/>
                  <a:pt x="1777050" y="3875899"/>
                  <a:pt x="1642159" y="3898900"/>
                </a:cubicBezTo>
                <a:cubicBezTo>
                  <a:pt x="1507268" y="3921901"/>
                  <a:pt x="866591" y="3844668"/>
                  <a:pt x="649830" y="3898900"/>
                </a:cubicBezTo>
                <a:cubicBezTo>
                  <a:pt x="264453" y="3891507"/>
                  <a:pt x="-2562" y="3585678"/>
                  <a:pt x="0" y="3249070"/>
                </a:cubicBezTo>
                <a:cubicBezTo>
                  <a:pt x="-34632" y="3024166"/>
                  <a:pt x="34087" y="2940246"/>
                  <a:pt x="0" y="2703230"/>
                </a:cubicBezTo>
                <a:cubicBezTo>
                  <a:pt x="-34087" y="2466214"/>
                  <a:pt x="25559" y="2379877"/>
                  <a:pt x="0" y="2261359"/>
                </a:cubicBezTo>
                <a:cubicBezTo>
                  <a:pt x="-25559" y="2142841"/>
                  <a:pt x="33285" y="1975423"/>
                  <a:pt x="0" y="1819488"/>
                </a:cubicBezTo>
                <a:cubicBezTo>
                  <a:pt x="-33285" y="1663553"/>
                  <a:pt x="50466" y="1511664"/>
                  <a:pt x="0" y="1377617"/>
                </a:cubicBezTo>
                <a:cubicBezTo>
                  <a:pt x="-50466" y="1243570"/>
                  <a:pt x="84141" y="902079"/>
                  <a:pt x="0" y="64983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3861146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E339D8-7FA8-A0D3-8A7A-30927EEDDBF3}"/>
              </a:ext>
            </a:extLst>
          </p:cNvPr>
          <p:cNvGrpSpPr/>
          <p:nvPr/>
        </p:nvGrpSpPr>
        <p:grpSpPr>
          <a:xfrm>
            <a:off x="3053879" y="2625415"/>
            <a:ext cx="1882881" cy="1600892"/>
            <a:chOff x="7737010" y="1574101"/>
            <a:chExt cx="1882881" cy="16008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D5AA97-87DC-7D92-5E5D-4A7056D47D92}"/>
                </a:ext>
              </a:extLst>
            </p:cNvPr>
            <p:cNvSpPr txBox="1"/>
            <p:nvPr/>
          </p:nvSpPr>
          <p:spPr>
            <a:xfrm>
              <a:off x="7737010" y="1574101"/>
              <a:ext cx="1882881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Bedding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75E418-E943-55EA-77C0-B455DD7CB98E}"/>
                </a:ext>
              </a:extLst>
            </p:cNvPr>
            <p:cNvSpPr txBox="1"/>
            <p:nvPr/>
          </p:nvSpPr>
          <p:spPr>
            <a:xfrm>
              <a:off x="7788935" y="1851554"/>
              <a:ext cx="1510640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$</a:t>
              </a:r>
              <a:r>
                <a:rPr lang="en-CA" sz="8000" dirty="0">
                  <a:ln w="25400" cap="sq">
                    <a:noFill/>
                    <a:bevel/>
                  </a:ln>
                  <a:solidFill>
                    <a:schemeClr val="accent5">
                      <a:lumMod val="50000"/>
                    </a:schemeClr>
                  </a:solidFill>
                  <a:latin typeface="LilyUPC" panose="020B0502040204020203" pitchFamily="34" charset="-34"/>
                  <a:cs typeface="LilyUPC" panose="020B0502040204020203" pitchFamily="34" charset="-34"/>
                </a:rPr>
                <a:t>15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ECC2BC-3338-F913-2A65-C8503BEC4488}"/>
              </a:ext>
            </a:extLst>
          </p:cNvPr>
          <p:cNvCxnSpPr/>
          <p:nvPr/>
        </p:nvCxnSpPr>
        <p:spPr>
          <a:xfrm>
            <a:off x="5618266" y="2059340"/>
            <a:ext cx="0" cy="2781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0A6047-56EB-C581-EA6C-854A43B70E3C}"/>
              </a:ext>
            </a:extLst>
          </p:cNvPr>
          <p:cNvGrpSpPr/>
          <p:nvPr/>
        </p:nvGrpSpPr>
        <p:grpSpPr>
          <a:xfrm>
            <a:off x="20" y="-53920"/>
            <a:ext cx="12192001" cy="7676397"/>
            <a:chOff x="20" y="-53920"/>
            <a:chExt cx="12192001" cy="7676397"/>
          </a:xfrm>
        </p:grpSpPr>
        <p:pic>
          <p:nvPicPr>
            <p:cNvPr id="14" name="Picture 2" descr="Logo and Standards – The Salvation Army in Canada">
              <a:extLst>
                <a:ext uri="{FF2B5EF4-FFF2-40B4-BE49-F238E27FC236}">
                  <a16:creationId xmlns:a16="http://schemas.microsoft.com/office/drawing/2014/main" id="{E55F3050-072C-7586-D58F-6DD2AEA7D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90496"/>
              <a:ext cx="519104" cy="5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F08B7B-DEDA-1386-0260-5EAA2975D350}"/>
                </a:ext>
              </a:extLst>
            </p:cNvPr>
            <p:cNvSpPr/>
            <p:nvPr/>
          </p:nvSpPr>
          <p:spPr>
            <a:xfrm>
              <a:off x="20" y="6767504"/>
              <a:ext cx="12192001" cy="90496"/>
            </a:xfrm>
            <a:prstGeom prst="rect">
              <a:avLst/>
            </a:prstGeom>
            <a:solidFill>
              <a:srgbClr val="FFDE2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6" name="Picture 15" descr="A logo with trees and a sunset&#10;&#10;Description automatically generated">
              <a:extLst>
                <a:ext uri="{FF2B5EF4-FFF2-40B4-BE49-F238E27FC236}">
                  <a16:creationId xmlns:a16="http://schemas.microsoft.com/office/drawing/2014/main" id="{45DEBC27-4216-5124-6C8D-A26F78391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4335" y="6003026"/>
              <a:ext cx="1701241" cy="161945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803D8469-13FE-BC87-7C01-C10CA2F3F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13745" y="-53920"/>
              <a:ext cx="1359988" cy="764620"/>
            </a:xfrm>
            <a:prstGeom prst="rect">
              <a:avLst/>
            </a:prstGeom>
          </p:spPr>
        </p:pic>
      </p:grpSp>
      <p:pic>
        <p:nvPicPr>
          <p:cNvPr id="3" name="Picture 2" descr="Bedding Furniture Bed sheet, bed, textile, beds, top View Bed png | PNGWing">
            <a:extLst>
              <a:ext uri="{FF2B5EF4-FFF2-40B4-BE49-F238E27FC236}">
                <a16:creationId xmlns:a16="http://schemas.microsoft.com/office/drawing/2014/main" id="{531132D5-CCDC-1906-6063-9F9BAB677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8333" r="90000">
                        <a14:foregroundMark x1="64722" y1="23026" x2="64722" y2="23026"/>
                        <a14:foregroundMark x1="67500" y1="18750" x2="67500" y2="18750"/>
                        <a14:foregroundMark x1="70278" y1="38487" x2="70278" y2="38487"/>
                        <a14:foregroundMark x1="90000" y1="69737" x2="90000" y2="69737"/>
                        <a14:foregroundMark x1="79906" y1="33465" x2="81667" y2="33882"/>
                        <a14:foregroundMark x1="74395" y1="32159" x2="78808" y2="33205"/>
                        <a14:foregroundMark x1="84444" y1="35197" x2="84444" y2="35197"/>
                        <a14:foregroundMark x1="83056" y1="36184" x2="81389" y2="36842"/>
                        <a14:backgroundMark x1="71944" y1="23026" x2="71944" y2="23026"/>
                        <a14:backgroundMark x1="72222" y1="27303" x2="72222" y2="27303"/>
                        <a14:backgroundMark x1="76944" y1="44408" x2="82222" y2="49013"/>
                        <a14:backgroundMark x1="7222" y1="77961" x2="7500" y2="78947"/>
                        <a14:backgroundMark x1="80833" y1="49342" x2="83056" y2="50987"/>
                        <a14:backgroundMark x1="76667" y1="43750" x2="78333" y2="43092"/>
                        <a14:backgroundMark x1="81944" y1="39474" x2="82709" y2="38795"/>
                        <a14:backgroundMark x1="72222" y1="26316" x2="77222" y2="27632"/>
                        <a14:backgroundMark x1="78889" y1="30921" x2="77500" y2="29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9773" y="2383070"/>
            <a:ext cx="2477203" cy="2091860"/>
          </a:xfrm>
          <a:prstGeom prst="rect">
            <a:avLst/>
          </a:prstGeom>
          <a:noFill/>
          <a:effectLst>
            <a:outerShdw blurRad="114300" dist="50800" dir="7380000" sx="98000" sy="98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83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3561</TotalTime>
  <Words>80</Words>
  <Application>Microsoft Office PowerPoint</Application>
  <PresentationFormat>Widescreen</PresentationFormat>
  <Paragraphs>32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LilyUPC</vt:lpstr>
      <vt:lpstr>Verdana Pro Cond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Fill a Dorm Room</dc:title>
  <dc:creator>Deepeka Sarup</dc:creator>
  <cp:lastModifiedBy>Jessica Lam</cp:lastModifiedBy>
  <cp:revision>76</cp:revision>
  <dcterms:created xsi:type="dcterms:W3CDTF">2021-06-17T14:46:27Z</dcterms:created>
  <dcterms:modified xsi:type="dcterms:W3CDTF">2024-06-27T12:38:11Z</dcterms:modified>
</cp:coreProperties>
</file>