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17" r:id="rId2"/>
    <p:sldId id="286" r:id="rId3"/>
    <p:sldId id="300" r:id="rId4"/>
    <p:sldId id="295" r:id="rId5"/>
    <p:sldId id="291" r:id="rId6"/>
    <p:sldId id="318" r:id="rId7"/>
    <p:sldId id="312" r:id="rId8"/>
    <p:sldId id="313" r:id="rId9"/>
    <p:sldId id="314" r:id="rId10"/>
    <p:sldId id="315" r:id="rId11"/>
    <p:sldId id="316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81"/>
    <a:srgbClr val="FFDE2E"/>
    <a:srgbClr val="FAD9CA"/>
    <a:srgbClr val="DB4D4D"/>
    <a:srgbClr val="FFFFFF"/>
    <a:srgbClr val="E89030"/>
    <a:srgbClr val="E08C37"/>
    <a:srgbClr val="D97B3A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4577"/>
  </p:normalViewPr>
  <p:slideViewPr>
    <p:cSldViewPr snapToGrid="0" snapToObjects="1">
      <p:cViewPr>
        <p:scale>
          <a:sx n="33" d="100"/>
          <a:sy n="33" d="100"/>
        </p:scale>
        <p:origin x="3042" y="171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AE420-ACA2-EA44-B821-62F0D2509052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11B2D-A4D7-0B4C-87B8-5E0175DE4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DE9E7-0B93-FE48-BA00-F1EEA31526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1B2D-A4D7-0B4C-87B8-5E0175DE4E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1B2D-A4D7-0B4C-87B8-5E0175DE4E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1B2D-A4D7-0B4C-87B8-5E0175DE4E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3D2F-D585-CB49-A62E-E7C99F89C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98405-782A-A04B-870E-BD1248A9D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AFC9-3DC6-5A47-B19C-C4ECBDBB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57BC-F19A-5C40-94A0-9D586789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FC19-9FCC-FC45-A514-CA7F72B90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8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1036-8FD4-A24C-9EA1-2AA1266C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93B2B-3D17-A842-8DB7-D9D7AEC21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8C431-E85B-B54E-8FFB-993C5C7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C367E-B814-504B-889D-3CC50961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B9042-AB80-A343-B666-95100581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4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4FCDE-C4E4-644C-A4EF-493A87693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FDC90-E16F-F247-B749-6A487691E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58C94-0F75-814B-B21E-F8E042B9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F3CC0-5912-2844-B6DA-E257E6F7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4D4CA-B593-D642-AE9B-9F8CBC83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7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6D2B-A7F1-564D-8D96-31AE18BE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4474-EE6A-E846-B6CC-CB531035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6E6FC-8D3C-D040-8741-291CD20B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8F05-1A9C-9346-BE3D-654C0C92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991D8-4494-0945-96FA-D2AD2507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1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613-3925-1648-B88B-A457A30E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67E1-7E09-0645-B998-C413F7BF9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4191-5D36-4E40-9139-6D1EBE1D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34967-F056-0D44-B4F0-CD48A33F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DC02-F001-8D4B-B68D-45F37263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0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8D82-E0AA-2F41-8F0C-B61C8C0F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A269F-1806-A54F-B3A0-14EAC9DD2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E05E-11E3-374F-8814-964844BA5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BE3A5-365E-F044-808B-6C7239375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CC709-DD75-0E4B-A19D-3ECCB1CB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199C-452B-8A4A-AE97-1A3DC8F7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9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D1B2-A019-4346-900D-F37F92D7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4622C-2DC8-3E47-82D0-8E9BC8786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419CE-C71D-294E-9F88-E4DC5830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E0812-10F1-4041-910D-13F119821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FD03C-2CF9-814D-90F4-8B8D821B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E51038-6909-0D4A-B60B-AB26B4CA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2953E-97A3-AA4C-A875-3774CD66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5254B-9230-BF4C-9483-4622695D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B729-AE5D-2341-9971-E13E4C6B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DD560-412B-9A47-AEAC-65500EF5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37D94-F101-BB47-9BDE-42F55799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21C08-4E9A-B041-82F1-16FB1EAE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6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F32F2-E386-D24E-8CD4-B0F289D5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26946D-2D5D-5B49-A0BE-F9340C09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4040F-3664-2545-AF84-E6A76B6E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7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9FF64-D01B-C541-8EA9-2B3C8E5A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F05BB-1006-0F40-971C-9FC1CFCD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780EF-7DE0-F643-B827-2A1D1AE8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6ED66-C7EE-9949-90A7-46B02738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C3BB8-4B12-5443-A69B-73470235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C3BA3-1407-3942-AA18-FB44D76A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2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B50A-39AE-CA42-85EC-EACE67F5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C24A9-EC66-2F43-8FC6-272111572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2018D-EDC6-F945-A24E-C6E3CE0C8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FCFDF-7906-7A40-93EF-8A51D064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C6F49-BD62-EF46-98B9-A1C652D0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86E64-A24A-F146-B161-C679F540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3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C8592-AD1A-0844-8C80-289E26DC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D4D28-41F9-9247-8003-5AB6C67F6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F5E69-165B-744F-A620-A9B5596E8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36A19-BD56-FE41-B84D-029A612A4E2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88FF6-FDE6-9F40-BF34-F0E6CD0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A4DC-C029-904D-A6FF-A9F6A8596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10EAF-CEA4-E14B-9209-60164E1AA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9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image" Target="../media/image13.jpeg"/><Relationship Id="rId21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10D010E1-BC1C-3671-C915-C55821C1C20E}"/>
              </a:ext>
            </a:extLst>
          </p:cNvPr>
          <p:cNvSpPr/>
          <p:nvPr/>
        </p:nvSpPr>
        <p:spPr>
          <a:xfrm>
            <a:off x="8117517" y="1043730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45A9D10-B950-5B2F-482B-A0EC08C28B90}"/>
              </a:ext>
            </a:extLst>
          </p:cNvPr>
          <p:cNvSpPr/>
          <p:nvPr/>
        </p:nvSpPr>
        <p:spPr>
          <a:xfrm>
            <a:off x="259379" y="1007322"/>
            <a:ext cx="3779597" cy="4741725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F0F504B7-ECB6-5960-71D0-4FC16903EFC5}"/>
              </a:ext>
            </a:extLst>
          </p:cNvPr>
          <p:cNvSpPr/>
          <p:nvPr/>
        </p:nvSpPr>
        <p:spPr>
          <a:xfrm>
            <a:off x="4206196" y="1043731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group of children standing on a bed&#10;&#10;Description automatically generated">
            <a:extLst>
              <a:ext uri="{FF2B5EF4-FFF2-40B4-BE49-F238E27FC236}">
                <a16:creationId xmlns:a16="http://schemas.microsoft.com/office/drawing/2014/main" id="{EF7112A5-01AD-5501-F3EE-051F4B28F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8" t="3219" r="12664"/>
          <a:stretch/>
        </p:blipFill>
        <p:spPr>
          <a:xfrm rot="16200000">
            <a:off x="4433595" y="2027138"/>
            <a:ext cx="3324804" cy="3453414"/>
          </a:xfrm>
          <a:prstGeom prst="roundRect">
            <a:avLst>
              <a:gd name="adj" fmla="val 7653"/>
            </a:avLst>
          </a:prstGeom>
          <a:ln w="19050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E216CC-9015-30A1-C3E2-EC62E519BE96}"/>
              </a:ext>
            </a:extLst>
          </p:cNvPr>
          <p:cNvSpPr/>
          <p:nvPr/>
        </p:nvSpPr>
        <p:spPr>
          <a:xfrm>
            <a:off x="-4" y="6175979"/>
            <a:ext cx="12192001" cy="6330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2" descr="Logo and Standards – The Salvation Army in Canada">
            <a:extLst>
              <a:ext uri="{FF2B5EF4-FFF2-40B4-BE49-F238E27FC236}">
                <a16:creationId xmlns:a16="http://schemas.microsoft.com/office/drawing/2014/main" id="{4FFD6C26-C62B-FAD0-EF5D-4E1C0A5B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" y="6258756"/>
            <a:ext cx="397180" cy="3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EB64246-E7F1-8FF2-5CD1-78C30B73F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389" y="6175979"/>
            <a:ext cx="1176903" cy="5368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C9B7F5-E61F-7CEE-7218-85612257D18B}"/>
              </a:ext>
            </a:extLst>
          </p:cNvPr>
          <p:cNvSpPr/>
          <p:nvPr/>
        </p:nvSpPr>
        <p:spPr>
          <a:xfrm>
            <a:off x="-3" y="6767504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88900" dist="38100" dir="2052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 descr="A person standing in a corn field&#10;&#10;Description automatically generated">
            <a:extLst>
              <a:ext uri="{FF2B5EF4-FFF2-40B4-BE49-F238E27FC236}">
                <a16:creationId xmlns:a16="http://schemas.microsoft.com/office/drawing/2014/main" id="{698470E9-189E-4BF7-8E4C-DBA4C1B4A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96" b="16373"/>
          <a:stretch/>
        </p:blipFill>
        <p:spPr>
          <a:xfrm>
            <a:off x="8280609" y="2091442"/>
            <a:ext cx="3453415" cy="3344302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8913B3-3FCB-98F4-F61C-161A9647AAC9}"/>
              </a:ext>
            </a:extLst>
          </p:cNvPr>
          <p:cNvSpPr txBox="1"/>
          <p:nvPr/>
        </p:nvSpPr>
        <p:spPr>
          <a:xfrm>
            <a:off x="1178577" y="-170625"/>
            <a:ext cx="9834837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bg1">
                <a:alpha val="33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rgbClr val="CC0000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Help The Salvation Army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63F55D-12E9-7D28-099F-9910858C2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58" t="10378" r="8118" b="10570"/>
          <a:stretch/>
        </p:blipFill>
        <p:spPr>
          <a:xfrm>
            <a:off x="457968" y="2091446"/>
            <a:ext cx="3453415" cy="3344297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E9DC6F-0624-9EB6-BB7C-1A9C825B75F5}"/>
              </a:ext>
            </a:extLst>
          </p:cNvPr>
          <p:cNvSpPr txBox="1"/>
          <p:nvPr/>
        </p:nvSpPr>
        <p:spPr>
          <a:xfrm>
            <a:off x="-560215" y="1007322"/>
            <a:ext cx="5489779" cy="707886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927100" dist="609600" dir="10980000" sx="149000" sy="149000" algn="tl" rotWithShape="0">
              <a:prstClr val="black">
                <a:alpha val="3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Fill a School 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851B34-F7CD-6ECD-82E0-D1BB5298229F}"/>
              </a:ext>
            </a:extLst>
          </p:cNvPr>
          <p:cNvSpPr txBox="1"/>
          <p:nvPr/>
        </p:nvSpPr>
        <p:spPr>
          <a:xfrm>
            <a:off x="4894066" y="978304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Fill a Dorm in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5913B5-0DE5-1DE5-20CC-697912EBF482}"/>
              </a:ext>
            </a:extLst>
          </p:cNvPr>
          <p:cNvSpPr txBox="1"/>
          <p:nvPr/>
        </p:nvSpPr>
        <p:spPr>
          <a:xfrm>
            <a:off x="8808288" y="973829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Build a Farm in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CCC01-5EEE-A236-2BCF-2533F52E7A84}"/>
              </a:ext>
            </a:extLst>
          </p:cNvPr>
          <p:cNvSpPr txBox="1"/>
          <p:nvPr/>
        </p:nvSpPr>
        <p:spPr>
          <a:xfrm>
            <a:off x="1003323" y="1401998"/>
            <a:ext cx="2291706" cy="707886"/>
          </a:xfrm>
          <a:prstGeom prst="rect">
            <a:avLst/>
          </a:prstGeom>
          <a:noFill/>
          <a:effectLst>
            <a:glow>
              <a:schemeClr val="bg1"/>
            </a:glo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RWANDA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1D1E1-1B1B-5A39-FDA8-D3FA996BA095}"/>
              </a:ext>
            </a:extLst>
          </p:cNvPr>
          <p:cNvSpPr txBox="1"/>
          <p:nvPr/>
        </p:nvSpPr>
        <p:spPr>
          <a:xfrm>
            <a:off x="4580773" y="1412164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SRI LANKA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CFA36E-0796-C41B-72F7-7E6AE4C303F5}"/>
              </a:ext>
            </a:extLst>
          </p:cNvPr>
          <p:cNvSpPr txBox="1"/>
          <p:nvPr/>
        </p:nvSpPr>
        <p:spPr>
          <a:xfrm>
            <a:off x="8487358" y="1397673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MALAWI</a:t>
            </a:r>
          </a:p>
        </p:txBody>
      </p:sp>
      <p:pic>
        <p:nvPicPr>
          <p:cNvPr id="27" name="Picture 26" descr="A logo with trees and a sunset&#10;&#10;Description automatically generated">
            <a:extLst>
              <a:ext uri="{FF2B5EF4-FFF2-40B4-BE49-F238E27FC236}">
                <a16:creationId xmlns:a16="http://schemas.microsoft.com/office/drawing/2014/main" id="{14A810EF-C977-FB52-D0EB-EF0B97395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531" y="4298723"/>
            <a:ext cx="5186932" cy="4937561"/>
          </a:xfrm>
          <a:prstGeom prst="rect">
            <a:avLst/>
          </a:prstGeom>
          <a:effectLst>
            <a:glow rad="381000">
              <a:schemeClr val="accent4">
                <a:satMod val="175000"/>
                <a:alpha val="29000"/>
              </a:schemeClr>
            </a:glow>
            <a:outerShdw blurRad="355600" dir="4200000" sx="107000" sy="107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49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at small tables in a room&#10;&#10;Description automatically generated">
            <a:extLst>
              <a:ext uri="{FF2B5EF4-FFF2-40B4-BE49-F238E27FC236}">
                <a16:creationId xmlns:a16="http://schemas.microsoft.com/office/drawing/2014/main" id="{AFC99EEC-D3D0-ACD9-B696-003502C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74"/>
          <a:stretch/>
        </p:blipFill>
        <p:spPr>
          <a:xfrm>
            <a:off x="0" y="0"/>
            <a:ext cx="121877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A6C9E-5CF7-1EEC-018F-0C79B782A772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7A32B-2CCC-302B-9EB0-5FA6134F9FE7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ED66C2-871F-F516-8F09-5EB29821EE0D}"/>
              </a:ext>
            </a:extLst>
          </p:cNvPr>
          <p:cNvGrpSpPr/>
          <p:nvPr/>
        </p:nvGrpSpPr>
        <p:grpSpPr>
          <a:xfrm>
            <a:off x="2497372" y="2695399"/>
            <a:ext cx="2990195" cy="1607314"/>
            <a:chOff x="7788935" y="1567679"/>
            <a:chExt cx="1628445" cy="16073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4DACD-B2CD-253D-867A-654F809A0BB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Sleeping Cot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EFE9A3-6DA7-5BA1-8B62-D5E7388A7F09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50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CEE86-86A3-6EE5-AC1D-E2831C29871B}"/>
              </a:ext>
            </a:extLst>
          </p:cNvPr>
          <p:cNvCxnSpPr/>
          <p:nvPr/>
        </p:nvCxnSpPr>
        <p:spPr>
          <a:xfrm>
            <a:off x="5694715" y="203835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5E660DD-87C8-A436-EE67-7491FFC5860B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8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F325987-CE0F-50C6-5974-1D5EDAECA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92FBF6-F2ED-A702-11DC-101AFDF4B3C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0" name="Picture 9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5785CB52-6759-D217-FBE5-C826D8E35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E676CE8-9EE3-8355-7E64-EC504C679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FC3EBC-BD74-5E3A-FC66-67F4918C8182}"/>
              </a:ext>
            </a:extLst>
          </p:cNvPr>
          <p:cNvGrpSpPr/>
          <p:nvPr/>
        </p:nvGrpSpPr>
        <p:grpSpPr>
          <a:xfrm>
            <a:off x="5760817" y="2038350"/>
            <a:ext cx="3933811" cy="2009800"/>
            <a:chOff x="8694779" y="4150567"/>
            <a:chExt cx="2931137" cy="1568610"/>
          </a:xfrm>
        </p:grpSpPr>
        <p:pic>
          <p:nvPicPr>
            <p:cNvPr id="16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FFFE49AB-456D-E136-60C5-ADF0FFE6D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05"/>
            <a:stretch/>
          </p:blipFill>
          <p:spPr bwMode="auto">
            <a:xfrm>
              <a:off x="8751224" y="4150567"/>
              <a:ext cx="2874692" cy="1172735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D9A98F39-6FC8-1619-ED10-1046245EBF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77" b="24120"/>
            <a:stretch/>
          </p:blipFill>
          <p:spPr bwMode="auto">
            <a:xfrm>
              <a:off x="8694779" y="5282617"/>
              <a:ext cx="2925864" cy="436560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4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at small tables in a room&#10;&#10;Description automatically generated">
            <a:extLst>
              <a:ext uri="{FF2B5EF4-FFF2-40B4-BE49-F238E27FC236}">
                <a16:creationId xmlns:a16="http://schemas.microsoft.com/office/drawing/2014/main" id="{AFC99EEC-D3D0-ACD9-B696-003502C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74"/>
          <a:stretch/>
        </p:blipFill>
        <p:spPr>
          <a:xfrm>
            <a:off x="0" y="0"/>
            <a:ext cx="121877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A6C9E-5CF7-1EEC-018F-0C79B782A772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7A32B-2CCC-302B-9EB0-5FA6134F9FE7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ED66C2-871F-F516-8F09-5EB29821EE0D}"/>
              </a:ext>
            </a:extLst>
          </p:cNvPr>
          <p:cNvGrpSpPr/>
          <p:nvPr/>
        </p:nvGrpSpPr>
        <p:grpSpPr>
          <a:xfrm>
            <a:off x="2046266" y="2695399"/>
            <a:ext cx="4420179" cy="1607314"/>
            <a:chOff x="7788935" y="1567679"/>
            <a:chExt cx="1628445" cy="16073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4DACD-B2CD-253D-867A-654F809A0BB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Blankets &amp; Pillows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EFE9A3-6DA7-5BA1-8B62-D5E7388A7F09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40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CEE86-86A3-6EE5-AC1D-E2831C29871B}"/>
              </a:ext>
            </a:extLst>
          </p:cNvPr>
          <p:cNvCxnSpPr/>
          <p:nvPr/>
        </p:nvCxnSpPr>
        <p:spPr>
          <a:xfrm>
            <a:off x="6278915" y="203200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9A88FDF-0C66-18B3-9BEC-21745B5EB448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8" name="Picture 2" descr="Logo and Standards – The Salvation Army in Canada">
              <a:extLst>
                <a:ext uri="{FF2B5EF4-FFF2-40B4-BE49-F238E27FC236}">
                  <a16:creationId xmlns:a16="http://schemas.microsoft.com/office/drawing/2014/main" id="{88E72DAA-4CFA-AA4D-ED9C-32BE6AFD2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389640-1D65-3037-E75D-007CB9FEEE1C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0" name="Picture 9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9CB6F5D5-D3F2-6C7B-4F44-ED1BEB36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0C2BDBFD-D133-8BC5-0201-6C1ACD978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" name="Picture 4" descr="pillow &amp; blanket">
            <a:extLst>
              <a:ext uri="{FF2B5EF4-FFF2-40B4-BE49-F238E27FC236}">
                <a16:creationId xmlns:a16="http://schemas.microsoft.com/office/drawing/2014/main" id="{9C1E4AFC-9F7F-B824-8623-11468C32A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94" r="-1"/>
          <a:stretch/>
        </p:blipFill>
        <p:spPr bwMode="auto">
          <a:xfrm flipH="1">
            <a:off x="6828042" y="2433426"/>
            <a:ext cx="2729807" cy="1719473"/>
          </a:xfrm>
          <a:prstGeom prst="rect">
            <a:avLst/>
          </a:prstGeom>
          <a:noFill/>
          <a:effectLst>
            <a:outerShdw blurRad="241300" dist="1524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6A8F0393-D500-89C3-16E5-E3DB330F1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6" t="15074" b="21103"/>
          <a:stretch/>
        </p:blipFill>
        <p:spPr>
          <a:xfrm>
            <a:off x="-11230" y="-29213"/>
            <a:ext cx="12210309" cy="65742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0C54C8F-DF2F-5A0B-33FC-99A3918FB06F}"/>
              </a:ext>
            </a:extLst>
          </p:cNvPr>
          <p:cNvSpPr/>
          <p:nvPr/>
        </p:nvSpPr>
        <p:spPr>
          <a:xfrm>
            <a:off x="-3" y="6134891"/>
            <a:ext cx="12192001" cy="6741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A5743E-CFB5-369E-3B42-487FB7C7F357}"/>
              </a:ext>
            </a:extLst>
          </p:cNvPr>
          <p:cNvSpPr/>
          <p:nvPr/>
        </p:nvSpPr>
        <p:spPr>
          <a:xfrm>
            <a:off x="-3" y="0"/>
            <a:ext cx="12192001" cy="10004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2400B1-A996-BBB7-33C2-804DE2894E82}"/>
              </a:ext>
            </a:extLst>
          </p:cNvPr>
          <p:cNvSpPr txBox="1"/>
          <p:nvPr/>
        </p:nvSpPr>
        <p:spPr>
          <a:xfrm>
            <a:off x="419100" y="77130"/>
            <a:ext cx="113538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THANK YOU FOR HELPING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5E5BF-9625-C3A1-B4BA-6307A1F323D1}"/>
              </a:ext>
            </a:extLst>
          </p:cNvPr>
          <p:cNvSpPr txBox="1"/>
          <p:nvPr/>
        </p:nvSpPr>
        <p:spPr>
          <a:xfrm>
            <a:off x="419097" y="6094373"/>
            <a:ext cx="11353800" cy="707886"/>
          </a:xfrm>
          <a:prstGeom prst="rect">
            <a:avLst/>
          </a:prstGeom>
          <a:noFill/>
          <a:effectLst>
            <a:glow>
              <a:schemeClr val="bg1"/>
            </a:glow>
            <a:reflection blurRad="76200" stA="45000" endPos="65000" dist="12700" dir="5400000" sy="-100000" algn="bl" rotWithShape="0"/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FILL A SCHOOL IN RWANDA!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1A35E-DA4B-9C94-494F-781A2FB66855}"/>
              </a:ext>
            </a:extLst>
          </p:cNvPr>
          <p:cNvGrpSpPr/>
          <p:nvPr/>
        </p:nvGrpSpPr>
        <p:grpSpPr>
          <a:xfrm>
            <a:off x="-3549" y="4528569"/>
            <a:ext cx="12192001" cy="3042665"/>
            <a:chOff x="20" y="4534829"/>
            <a:chExt cx="12192001" cy="30426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7B0CD8-A3BD-5E7D-D148-44A0C5066C1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4" name="Picture 2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C35F67F3-E752-58D7-D7A7-A84E9C1CF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402" y="4534829"/>
              <a:ext cx="3196334" cy="3042665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21000"/>
                </a:schemeClr>
              </a:glow>
              <a:outerShdw blurRad="317500" dist="38100" dir="16200000" sx="103000" sy="103000" rotWithShape="0">
                <a:prstClr val="black">
                  <a:alpha val="29000"/>
                </a:prstClr>
              </a:outerShdw>
            </a:effec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68009A0-74D8-816C-3994-522463125845}"/>
              </a:ext>
            </a:extLst>
          </p:cNvPr>
          <p:cNvSpPr/>
          <p:nvPr/>
        </p:nvSpPr>
        <p:spPr>
          <a:xfrm>
            <a:off x="-18268" y="4757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53177E-B866-0508-AAB9-6F87B9E41AA2}"/>
              </a:ext>
            </a:extLst>
          </p:cNvPr>
          <p:cNvSpPr/>
          <p:nvPr/>
        </p:nvSpPr>
        <p:spPr>
          <a:xfrm>
            <a:off x="-18268" y="6049902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89DA08-675F-E189-D92B-B1DD4BF80037}"/>
              </a:ext>
            </a:extLst>
          </p:cNvPr>
          <p:cNvSpPr/>
          <p:nvPr/>
        </p:nvSpPr>
        <p:spPr>
          <a:xfrm>
            <a:off x="20" y="994953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1" name="Picture 2" descr="Logo and Standards – The Salvation Army in Canada">
            <a:extLst>
              <a:ext uri="{FF2B5EF4-FFF2-40B4-BE49-F238E27FC236}">
                <a16:creationId xmlns:a16="http://schemas.microsoft.com/office/drawing/2014/main" id="{E4E39FB9-C49D-2D2C-A674-BA54DE10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212927"/>
            <a:ext cx="519104" cy="5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27B159E-B310-7851-45EF-4E2EB4C7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8465" y="6037639"/>
            <a:ext cx="1359988" cy="7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playing in a playground&#10;&#10;Description automatically generated">
            <a:extLst>
              <a:ext uri="{FF2B5EF4-FFF2-40B4-BE49-F238E27FC236}">
                <a16:creationId xmlns:a16="http://schemas.microsoft.com/office/drawing/2014/main" id="{5D654688-7D88-AB1F-10AA-0B817270D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7000"/>
          </a:blip>
          <a:srcRect l="7290" r="7483"/>
          <a:stretch/>
        </p:blipFill>
        <p:spPr>
          <a:xfrm>
            <a:off x="-21" y="0"/>
            <a:ext cx="12192001" cy="6767504"/>
          </a:xfrm>
          <a:prstGeom prst="rect">
            <a:avLst/>
          </a:prstGeom>
          <a:effectLst/>
        </p:spPr>
      </p:pic>
      <p:pic>
        <p:nvPicPr>
          <p:cNvPr id="5" name="Picture 2" descr="Logo and Standards – The Salvation Army in Canada">
            <a:extLst>
              <a:ext uri="{FF2B5EF4-FFF2-40B4-BE49-F238E27FC236}">
                <a16:creationId xmlns:a16="http://schemas.microsoft.com/office/drawing/2014/main" id="{325EDD61-37D4-A44A-9C2E-35FDCAE1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0496"/>
            <a:ext cx="519104" cy="5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2129AB-25BE-E7FE-E19F-2E71C9EBD451}"/>
              </a:ext>
            </a:extLst>
          </p:cNvPr>
          <p:cNvSpPr/>
          <p:nvPr/>
        </p:nvSpPr>
        <p:spPr>
          <a:xfrm>
            <a:off x="20" y="6767504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 descr="A logo with trees and a sunset&#10;&#10;Description automatically generated">
            <a:extLst>
              <a:ext uri="{FF2B5EF4-FFF2-40B4-BE49-F238E27FC236}">
                <a16:creationId xmlns:a16="http://schemas.microsoft.com/office/drawing/2014/main" id="{A3F0F43F-165D-5F1C-6489-1D745B04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335" y="6003026"/>
            <a:ext cx="1701241" cy="16194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41307-23D1-D324-5431-08C8EF7A3311}"/>
              </a:ext>
            </a:extLst>
          </p:cNvPr>
          <p:cNvSpPr txBox="1"/>
          <p:nvPr/>
        </p:nvSpPr>
        <p:spPr>
          <a:xfrm>
            <a:off x="5651542" y="3774421"/>
            <a:ext cx="6973990" cy="120032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7200" dirty="0">
                <a:solidFill>
                  <a:srgbClr val="FFEA81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Fill a School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22640-73C3-95FA-217E-36D1C5AE601E}"/>
              </a:ext>
            </a:extLst>
          </p:cNvPr>
          <p:cNvSpPr txBox="1"/>
          <p:nvPr/>
        </p:nvSpPr>
        <p:spPr>
          <a:xfrm>
            <a:off x="6776169" y="4447942"/>
            <a:ext cx="4775452" cy="1446550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800" dirty="0">
                <a:solidFill>
                  <a:srgbClr val="FFEA8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RWANDA</a:t>
            </a:r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9CB5DAC-E718-521B-2CFA-6A3936925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745" y="-53920"/>
            <a:ext cx="1359988" cy="7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0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utside of a building&#10;&#10;Description automatically generated">
            <a:extLst>
              <a:ext uri="{FF2B5EF4-FFF2-40B4-BE49-F238E27FC236}">
                <a16:creationId xmlns:a16="http://schemas.microsoft.com/office/drawing/2014/main" id="{EEE38B6F-7149-87D6-0C14-F22ADBE475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0000"/>
          </a:blip>
          <a:srcRect l="17403" t="14616" r="9371" b="304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0AE94-818C-5DA5-C688-02237AB9E7E1}"/>
              </a:ext>
            </a:extLst>
          </p:cNvPr>
          <p:cNvSpPr/>
          <p:nvPr/>
        </p:nvSpPr>
        <p:spPr>
          <a:xfrm>
            <a:off x="2339975" y="202700"/>
            <a:ext cx="7512050" cy="1016000"/>
          </a:xfrm>
          <a:prstGeom prst="roundRect">
            <a:avLst>
              <a:gd name="adj" fmla="val 50000"/>
            </a:avLst>
          </a:prstGeom>
          <a:solidFill>
            <a:srgbClr val="FFD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4339B-877F-4616-3C79-EB2F07190417}"/>
              </a:ext>
            </a:extLst>
          </p:cNvPr>
          <p:cNvSpPr txBox="1"/>
          <p:nvPr/>
        </p:nvSpPr>
        <p:spPr>
          <a:xfrm>
            <a:off x="2774949" y="-29282"/>
            <a:ext cx="6642101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Pre-school In Rwanda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4F716D-E4EF-A5F7-2A3D-39E67DA67F65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1FAC352C-4481-3ADB-D0E5-A670EDE83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177D53-762B-DDA4-4782-CBDBD12E50C5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5E2AAD89-CD0B-769C-9F67-01096EF73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F843F133-AD4F-581B-C5EA-1F8D52E6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3A1225-8272-B69C-D211-6BD434346BD8}"/>
              </a:ext>
            </a:extLst>
          </p:cNvPr>
          <p:cNvGrpSpPr/>
          <p:nvPr/>
        </p:nvGrpSpPr>
        <p:grpSpPr>
          <a:xfrm>
            <a:off x="648342" y="1475178"/>
            <a:ext cx="10895314" cy="4629150"/>
            <a:chOff x="683268" y="1473200"/>
            <a:chExt cx="10895314" cy="4629150"/>
          </a:xfrm>
        </p:grpSpPr>
        <p:pic>
          <p:nvPicPr>
            <p:cNvPr id="20" name="Picture 19" descr="A person teaching a class&#10;&#10;Description automatically generated">
              <a:extLst>
                <a:ext uri="{FF2B5EF4-FFF2-40B4-BE49-F238E27FC236}">
                  <a16:creationId xmlns:a16="http://schemas.microsoft.com/office/drawing/2014/main" id="{C7E67B6E-CB86-D29C-AE3A-36FB95125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716" r="17717"/>
            <a:stretch/>
          </p:blipFill>
          <p:spPr>
            <a:xfrm>
              <a:off x="5648325" y="1473200"/>
              <a:ext cx="5930257" cy="4629150"/>
            </a:xfrm>
            <a:custGeom>
              <a:avLst/>
              <a:gdLst>
                <a:gd name="connsiteX0" fmla="*/ 0 w 5930257"/>
                <a:gd name="connsiteY0" fmla="*/ 0 h 4629150"/>
                <a:gd name="connsiteX1" fmla="*/ 718220 w 5930257"/>
                <a:gd name="connsiteY1" fmla="*/ 0 h 4629150"/>
                <a:gd name="connsiteX2" fmla="*/ 1199230 w 5930257"/>
                <a:gd name="connsiteY2" fmla="*/ 0 h 4629150"/>
                <a:gd name="connsiteX3" fmla="*/ 1976752 w 5930257"/>
                <a:gd name="connsiteY3" fmla="*/ 0 h 4629150"/>
                <a:gd name="connsiteX4" fmla="*/ 2576367 w 5930257"/>
                <a:gd name="connsiteY4" fmla="*/ 0 h 4629150"/>
                <a:gd name="connsiteX5" fmla="*/ 3057377 w 5930257"/>
                <a:gd name="connsiteY5" fmla="*/ 0 h 4629150"/>
                <a:gd name="connsiteX6" fmla="*/ 3716294 w 5930257"/>
                <a:gd name="connsiteY6" fmla="*/ 0 h 4629150"/>
                <a:gd name="connsiteX7" fmla="*/ 4256607 w 5930257"/>
                <a:gd name="connsiteY7" fmla="*/ 0 h 4629150"/>
                <a:gd name="connsiteX8" fmla="*/ 4856222 w 5930257"/>
                <a:gd name="connsiteY8" fmla="*/ 0 h 4629150"/>
                <a:gd name="connsiteX9" fmla="*/ 5930257 w 5930257"/>
                <a:gd name="connsiteY9" fmla="*/ 0 h 4629150"/>
                <a:gd name="connsiteX10" fmla="*/ 5930257 w 5930257"/>
                <a:gd name="connsiteY10" fmla="*/ 615016 h 4629150"/>
                <a:gd name="connsiteX11" fmla="*/ 5930257 w 5930257"/>
                <a:gd name="connsiteY11" fmla="*/ 1230031 h 4629150"/>
                <a:gd name="connsiteX12" fmla="*/ 5930257 w 5930257"/>
                <a:gd name="connsiteY12" fmla="*/ 1891338 h 4629150"/>
                <a:gd name="connsiteX13" fmla="*/ 5930257 w 5930257"/>
                <a:gd name="connsiteY13" fmla="*/ 2645229 h 4629150"/>
                <a:gd name="connsiteX14" fmla="*/ 5930257 w 5930257"/>
                <a:gd name="connsiteY14" fmla="*/ 3352827 h 4629150"/>
                <a:gd name="connsiteX15" fmla="*/ 5930257 w 5930257"/>
                <a:gd name="connsiteY15" fmla="*/ 3967843 h 4629150"/>
                <a:gd name="connsiteX16" fmla="*/ 5930257 w 5930257"/>
                <a:gd name="connsiteY16" fmla="*/ 4629150 h 4629150"/>
                <a:gd name="connsiteX17" fmla="*/ 5212037 w 5930257"/>
                <a:gd name="connsiteY17" fmla="*/ 4629150 h 4629150"/>
                <a:gd name="connsiteX18" fmla="*/ 4493817 w 5930257"/>
                <a:gd name="connsiteY18" fmla="*/ 4629150 h 4629150"/>
                <a:gd name="connsiteX19" fmla="*/ 3834900 w 5930257"/>
                <a:gd name="connsiteY19" fmla="*/ 4629150 h 4629150"/>
                <a:gd name="connsiteX20" fmla="*/ 3235285 w 5930257"/>
                <a:gd name="connsiteY20" fmla="*/ 4629150 h 4629150"/>
                <a:gd name="connsiteX21" fmla="*/ 2754275 w 5930257"/>
                <a:gd name="connsiteY21" fmla="*/ 4629150 h 4629150"/>
                <a:gd name="connsiteX22" fmla="*/ 2095357 w 5930257"/>
                <a:gd name="connsiteY22" fmla="*/ 4629150 h 4629150"/>
                <a:gd name="connsiteX23" fmla="*/ 1436440 w 5930257"/>
                <a:gd name="connsiteY23" fmla="*/ 4629150 h 4629150"/>
                <a:gd name="connsiteX24" fmla="*/ 718220 w 5930257"/>
                <a:gd name="connsiteY24" fmla="*/ 4629150 h 4629150"/>
                <a:gd name="connsiteX25" fmla="*/ 0 w 5930257"/>
                <a:gd name="connsiteY25" fmla="*/ 4629150 h 4629150"/>
                <a:gd name="connsiteX26" fmla="*/ 0 w 5930257"/>
                <a:gd name="connsiteY26" fmla="*/ 3921551 h 4629150"/>
                <a:gd name="connsiteX27" fmla="*/ 0 w 5930257"/>
                <a:gd name="connsiteY27" fmla="*/ 3167661 h 4629150"/>
                <a:gd name="connsiteX28" fmla="*/ 0 w 5930257"/>
                <a:gd name="connsiteY28" fmla="*/ 2552646 h 4629150"/>
                <a:gd name="connsiteX29" fmla="*/ 0 w 5930257"/>
                <a:gd name="connsiteY29" fmla="*/ 2030213 h 4629150"/>
                <a:gd name="connsiteX30" fmla="*/ 0 w 5930257"/>
                <a:gd name="connsiteY30" fmla="*/ 1322614 h 4629150"/>
                <a:gd name="connsiteX31" fmla="*/ 0 w 5930257"/>
                <a:gd name="connsiteY31" fmla="*/ 568724 h 4629150"/>
                <a:gd name="connsiteX32" fmla="*/ 0 w 5930257"/>
                <a:gd name="connsiteY32" fmla="*/ 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30257" h="4629150" fill="none" extrusionOk="0">
                  <a:moveTo>
                    <a:pt x="0" y="0"/>
                  </a:moveTo>
                  <a:cubicBezTo>
                    <a:pt x="253126" y="18975"/>
                    <a:pt x="533221" y="-7579"/>
                    <a:pt x="718220" y="0"/>
                  </a:cubicBezTo>
                  <a:cubicBezTo>
                    <a:pt x="903219" y="7579"/>
                    <a:pt x="988444" y="15217"/>
                    <a:pt x="1199230" y="0"/>
                  </a:cubicBezTo>
                  <a:cubicBezTo>
                    <a:pt x="1410016" y="-15217"/>
                    <a:pt x="1649456" y="24131"/>
                    <a:pt x="1976752" y="0"/>
                  </a:cubicBezTo>
                  <a:cubicBezTo>
                    <a:pt x="2304048" y="-24131"/>
                    <a:pt x="2409750" y="-11519"/>
                    <a:pt x="2576367" y="0"/>
                  </a:cubicBezTo>
                  <a:cubicBezTo>
                    <a:pt x="2742985" y="11519"/>
                    <a:pt x="2882070" y="16148"/>
                    <a:pt x="3057377" y="0"/>
                  </a:cubicBezTo>
                  <a:cubicBezTo>
                    <a:pt x="3232684" y="-16148"/>
                    <a:pt x="3508982" y="-17788"/>
                    <a:pt x="3716294" y="0"/>
                  </a:cubicBezTo>
                  <a:cubicBezTo>
                    <a:pt x="3923606" y="17788"/>
                    <a:pt x="4114925" y="-25459"/>
                    <a:pt x="4256607" y="0"/>
                  </a:cubicBezTo>
                  <a:cubicBezTo>
                    <a:pt x="4398289" y="25459"/>
                    <a:pt x="4591230" y="26436"/>
                    <a:pt x="4856222" y="0"/>
                  </a:cubicBezTo>
                  <a:cubicBezTo>
                    <a:pt x="5121215" y="-26436"/>
                    <a:pt x="5654976" y="-44796"/>
                    <a:pt x="5930257" y="0"/>
                  </a:cubicBezTo>
                  <a:cubicBezTo>
                    <a:pt x="5941616" y="125697"/>
                    <a:pt x="5906511" y="455615"/>
                    <a:pt x="5930257" y="615016"/>
                  </a:cubicBezTo>
                  <a:cubicBezTo>
                    <a:pt x="5954003" y="774417"/>
                    <a:pt x="5905677" y="1044013"/>
                    <a:pt x="5930257" y="1230031"/>
                  </a:cubicBezTo>
                  <a:cubicBezTo>
                    <a:pt x="5954837" y="1416049"/>
                    <a:pt x="5953414" y="1709706"/>
                    <a:pt x="5930257" y="1891338"/>
                  </a:cubicBezTo>
                  <a:cubicBezTo>
                    <a:pt x="5907100" y="2072970"/>
                    <a:pt x="5928995" y="2283086"/>
                    <a:pt x="5930257" y="2645229"/>
                  </a:cubicBezTo>
                  <a:cubicBezTo>
                    <a:pt x="5931519" y="3007372"/>
                    <a:pt x="5934973" y="3172170"/>
                    <a:pt x="5930257" y="3352827"/>
                  </a:cubicBezTo>
                  <a:cubicBezTo>
                    <a:pt x="5925541" y="3533484"/>
                    <a:pt x="5934444" y="3745979"/>
                    <a:pt x="5930257" y="3967843"/>
                  </a:cubicBezTo>
                  <a:cubicBezTo>
                    <a:pt x="5926070" y="4189707"/>
                    <a:pt x="5898199" y="4496030"/>
                    <a:pt x="5930257" y="4629150"/>
                  </a:cubicBezTo>
                  <a:cubicBezTo>
                    <a:pt x="5581591" y="4593851"/>
                    <a:pt x="5462622" y="4605189"/>
                    <a:pt x="5212037" y="4629150"/>
                  </a:cubicBezTo>
                  <a:cubicBezTo>
                    <a:pt x="4961452" y="4653111"/>
                    <a:pt x="4730838" y="4622523"/>
                    <a:pt x="4493817" y="4629150"/>
                  </a:cubicBezTo>
                  <a:cubicBezTo>
                    <a:pt x="4256796" y="4635777"/>
                    <a:pt x="4043999" y="4643920"/>
                    <a:pt x="3834900" y="4629150"/>
                  </a:cubicBezTo>
                  <a:cubicBezTo>
                    <a:pt x="3625801" y="4614380"/>
                    <a:pt x="3519122" y="4656293"/>
                    <a:pt x="3235285" y="4629150"/>
                  </a:cubicBezTo>
                  <a:cubicBezTo>
                    <a:pt x="2951448" y="4602007"/>
                    <a:pt x="2910803" y="4606000"/>
                    <a:pt x="2754275" y="4629150"/>
                  </a:cubicBezTo>
                  <a:cubicBezTo>
                    <a:pt x="2597747" y="4652301"/>
                    <a:pt x="2379183" y="4610923"/>
                    <a:pt x="2095357" y="4629150"/>
                  </a:cubicBezTo>
                  <a:cubicBezTo>
                    <a:pt x="1811531" y="4647377"/>
                    <a:pt x="1584380" y="4614133"/>
                    <a:pt x="1436440" y="4629150"/>
                  </a:cubicBezTo>
                  <a:cubicBezTo>
                    <a:pt x="1288500" y="4644167"/>
                    <a:pt x="903992" y="4603036"/>
                    <a:pt x="718220" y="4629150"/>
                  </a:cubicBezTo>
                  <a:cubicBezTo>
                    <a:pt x="532448" y="4655264"/>
                    <a:pt x="183497" y="4644582"/>
                    <a:pt x="0" y="4629150"/>
                  </a:cubicBezTo>
                  <a:cubicBezTo>
                    <a:pt x="-15598" y="4316772"/>
                    <a:pt x="-29442" y="4175408"/>
                    <a:pt x="0" y="3921551"/>
                  </a:cubicBezTo>
                  <a:cubicBezTo>
                    <a:pt x="29442" y="3667694"/>
                    <a:pt x="-19389" y="3537162"/>
                    <a:pt x="0" y="3167661"/>
                  </a:cubicBezTo>
                  <a:cubicBezTo>
                    <a:pt x="19389" y="2798160"/>
                    <a:pt x="24043" y="2798076"/>
                    <a:pt x="0" y="2552646"/>
                  </a:cubicBezTo>
                  <a:cubicBezTo>
                    <a:pt x="-24043" y="2307217"/>
                    <a:pt x="-17912" y="2179148"/>
                    <a:pt x="0" y="2030213"/>
                  </a:cubicBezTo>
                  <a:cubicBezTo>
                    <a:pt x="17912" y="1881278"/>
                    <a:pt x="1929" y="1624372"/>
                    <a:pt x="0" y="1322614"/>
                  </a:cubicBezTo>
                  <a:cubicBezTo>
                    <a:pt x="-1929" y="1020856"/>
                    <a:pt x="-844" y="880843"/>
                    <a:pt x="0" y="568724"/>
                  </a:cubicBezTo>
                  <a:cubicBezTo>
                    <a:pt x="844" y="256605"/>
                    <a:pt x="1866" y="179769"/>
                    <a:pt x="0" y="0"/>
                  </a:cubicBezTo>
                  <a:close/>
                </a:path>
                <a:path w="5930257" h="4629150" stroke="0" extrusionOk="0">
                  <a:moveTo>
                    <a:pt x="0" y="0"/>
                  </a:moveTo>
                  <a:cubicBezTo>
                    <a:pt x="196285" y="5119"/>
                    <a:pt x="303482" y="-1036"/>
                    <a:pt x="481010" y="0"/>
                  </a:cubicBezTo>
                  <a:cubicBezTo>
                    <a:pt x="658538" y="1036"/>
                    <a:pt x="1027202" y="7989"/>
                    <a:pt x="1199230" y="0"/>
                  </a:cubicBezTo>
                  <a:cubicBezTo>
                    <a:pt x="1371258" y="-7989"/>
                    <a:pt x="1734588" y="20868"/>
                    <a:pt x="1917450" y="0"/>
                  </a:cubicBezTo>
                  <a:cubicBezTo>
                    <a:pt x="2100312" y="-20868"/>
                    <a:pt x="2161847" y="44"/>
                    <a:pt x="2398459" y="0"/>
                  </a:cubicBezTo>
                  <a:cubicBezTo>
                    <a:pt x="2635071" y="-44"/>
                    <a:pt x="2801493" y="-31386"/>
                    <a:pt x="3175982" y="0"/>
                  </a:cubicBezTo>
                  <a:cubicBezTo>
                    <a:pt x="3550471" y="31386"/>
                    <a:pt x="3511369" y="10081"/>
                    <a:pt x="3656992" y="0"/>
                  </a:cubicBezTo>
                  <a:cubicBezTo>
                    <a:pt x="3802615" y="-10081"/>
                    <a:pt x="4117487" y="-20124"/>
                    <a:pt x="4434514" y="0"/>
                  </a:cubicBezTo>
                  <a:cubicBezTo>
                    <a:pt x="4751541" y="20124"/>
                    <a:pt x="4845491" y="23705"/>
                    <a:pt x="4974827" y="0"/>
                  </a:cubicBezTo>
                  <a:cubicBezTo>
                    <a:pt x="5104163" y="-23705"/>
                    <a:pt x="5696359" y="-35017"/>
                    <a:pt x="5930257" y="0"/>
                  </a:cubicBezTo>
                  <a:cubicBezTo>
                    <a:pt x="5929178" y="213307"/>
                    <a:pt x="5953694" y="380092"/>
                    <a:pt x="5930257" y="568724"/>
                  </a:cubicBezTo>
                  <a:cubicBezTo>
                    <a:pt x="5906820" y="757356"/>
                    <a:pt x="5913600" y="1095040"/>
                    <a:pt x="5930257" y="1322614"/>
                  </a:cubicBezTo>
                  <a:cubicBezTo>
                    <a:pt x="5946915" y="1550188"/>
                    <a:pt x="5926003" y="1833960"/>
                    <a:pt x="5930257" y="2076504"/>
                  </a:cubicBezTo>
                  <a:cubicBezTo>
                    <a:pt x="5934512" y="2319048"/>
                    <a:pt x="5929474" y="2410831"/>
                    <a:pt x="5930257" y="2598937"/>
                  </a:cubicBezTo>
                  <a:cubicBezTo>
                    <a:pt x="5931040" y="2787043"/>
                    <a:pt x="5941072" y="3158784"/>
                    <a:pt x="5930257" y="3306536"/>
                  </a:cubicBezTo>
                  <a:cubicBezTo>
                    <a:pt x="5919442" y="3454288"/>
                    <a:pt x="5905451" y="3692834"/>
                    <a:pt x="5930257" y="4060426"/>
                  </a:cubicBezTo>
                  <a:cubicBezTo>
                    <a:pt x="5955064" y="4428018"/>
                    <a:pt x="5914094" y="4501869"/>
                    <a:pt x="5930257" y="4629150"/>
                  </a:cubicBezTo>
                  <a:cubicBezTo>
                    <a:pt x="5710807" y="4613540"/>
                    <a:pt x="5600675" y="4599858"/>
                    <a:pt x="5330642" y="4629150"/>
                  </a:cubicBezTo>
                  <a:cubicBezTo>
                    <a:pt x="5060610" y="4658442"/>
                    <a:pt x="4723154" y="4625483"/>
                    <a:pt x="4553120" y="4629150"/>
                  </a:cubicBezTo>
                  <a:cubicBezTo>
                    <a:pt x="4383086" y="4632817"/>
                    <a:pt x="4191212" y="4611097"/>
                    <a:pt x="4012807" y="4629150"/>
                  </a:cubicBezTo>
                  <a:cubicBezTo>
                    <a:pt x="3834402" y="4647203"/>
                    <a:pt x="3567875" y="4649837"/>
                    <a:pt x="3235285" y="4629150"/>
                  </a:cubicBezTo>
                  <a:cubicBezTo>
                    <a:pt x="2902695" y="4608463"/>
                    <a:pt x="2643659" y="4601177"/>
                    <a:pt x="2457762" y="4629150"/>
                  </a:cubicBezTo>
                  <a:cubicBezTo>
                    <a:pt x="2271865" y="4657123"/>
                    <a:pt x="2161998" y="4624103"/>
                    <a:pt x="1976752" y="4629150"/>
                  </a:cubicBezTo>
                  <a:cubicBezTo>
                    <a:pt x="1791506" y="4634198"/>
                    <a:pt x="1547797" y="4599761"/>
                    <a:pt x="1199230" y="4629150"/>
                  </a:cubicBezTo>
                  <a:cubicBezTo>
                    <a:pt x="850663" y="4658539"/>
                    <a:pt x="916681" y="4624930"/>
                    <a:pt x="658917" y="4629150"/>
                  </a:cubicBezTo>
                  <a:cubicBezTo>
                    <a:pt x="401153" y="4633370"/>
                    <a:pt x="186642" y="4636211"/>
                    <a:pt x="0" y="4629150"/>
                  </a:cubicBezTo>
                  <a:cubicBezTo>
                    <a:pt x="-11252" y="4503828"/>
                    <a:pt x="27322" y="4290883"/>
                    <a:pt x="0" y="4014134"/>
                  </a:cubicBezTo>
                  <a:cubicBezTo>
                    <a:pt x="-27322" y="3737385"/>
                    <a:pt x="-27212" y="3634315"/>
                    <a:pt x="0" y="3352827"/>
                  </a:cubicBezTo>
                  <a:cubicBezTo>
                    <a:pt x="27212" y="3071339"/>
                    <a:pt x="30850" y="2897210"/>
                    <a:pt x="0" y="2645229"/>
                  </a:cubicBezTo>
                  <a:cubicBezTo>
                    <a:pt x="-30850" y="2393248"/>
                    <a:pt x="30468" y="2067716"/>
                    <a:pt x="0" y="1891338"/>
                  </a:cubicBezTo>
                  <a:cubicBezTo>
                    <a:pt x="-30468" y="1714960"/>
                    <a:pt x="-24989" y="1481292"/>
                    <a:pt x="0" y="1137448"/>
                  </a:cubicBezTo>
                  <a:cubicBezTo>
                    <a:pt x="24989" y="793604"/>
                    <a:pt x="-11571" y="389932"/>
                    <a:pt x="0" y="0"/>
                  </a:cubicBezTo>
                  <a:close/>
                </a:path>
              </a:pathLst>
            </a:custGeom>
            <a:ln w="76200">
              <a:solidFill>
                <a:srgbClr val="FFEA8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  <p:pic>
          <p:nvPicPr>
            <p:cNvPr id="22" name="Picture 21" descr="A group of children sitting in chairs&#10;&#10;Description automatically generated">
              <a:extLst>
                <a:ext uri="{FF2B5EF4-FFF2-40B4-BE49-F238E27FC236}">
                  <a16:creationId xmlns:a16="http://schemas.microsoft.com/office/drawing/2014/main" id="{9C3F42F6-487B-A45C-EB9B-D1F0E257C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765" r="37161"/>
            <a:stretch/>
          </p:blipFill>
          <p:spPr>
            <a:xfrm>
              <a:off x="683268" y="1473200"/>
              <a:ext cx="4533900" cy="4629150"/>
            </a:xfrm>
            <a:custGeom>
              <a:avLst/>
              <a:gdLst>
                <a:gd name="connsiteX0" fmla="*/ 0 w 4533900"/>
                <a:gd name="connsiteY0" fmla="*/ 0 h 4629150"/>
                <a:gd name="connsiteX1" fmla="*/ 693039 w 4533900"/>
                <a:gd name="connsiteY1" fmla="*/ 0 h 4629150"/>
                <a:gd name="connsiteX2" fmla="*/ 1386078 w 4533900"/>
                <a:gd name="connsiteY2" fmla="*/ 0 h 4629150"/>
                <a:gd name="connsiteX3" fmla="*/ 1897761 w 4533900"/>
                <a:gd name="connsiteY3" fmla="*/ 0 h 4629150"/>
                <a:gd name="connsiteX4" fmla="*/ 2636139 w 4533900"/>
                <a:gd name="connsiteY4" fmla="*/ 0 h 4629150"/>
                <a:gd name="connsiteX5" fmla="*/ 3374517 w 4533900"/>
                <a:gd name="connsiteY5" fmla="*/ 0 h 4629150"/>
                <a:gd name="connsiteX6" fmla="*/ 4533900 w 4533900"/>
                <a:gd name="connsiteY6" fmla="*/ 0 h 4629150"/>
                <a:gd name="connsiteX7" fmla="*/ 4533900 w 4533900"/>
                <a:gd name="connsiteY7" fmla="*/ 522433 h 4629150"/>
                <a:gd name="connsiteX8" fmla="*/ 4533900 w 4533900"/>
                <a:gd name="connsiteY8" fmla="*/ 1137448 h 4629150"/>
                <a:gd name="connsiteX9" fmla="*/ 4533900 w 4533900"/>
                <a:gd name="connsiteY9" fmla="*/ 1752464 h 4629150"/>
                <a:gd name="connsiteX10" fmla="*/ 4533900 w 4533900"/>
                <a:gd name="connsiteY10" fmla="*/ 2506354 h 4629150"/>
                <a:gd name="connsiteX11" fmla="*/ 4533900 w 4533900"/>
                <a:gd name="connsiteY11" fmla="*/ 3028787 h 4629150"/>
                <a:gd name="connsiteX12" fmla="*/ 4533900 w 4533900"/>
                <a:gd name="connsiteY12" fmla="*/ 3690094 h 4629150"/>
                <a:gd name="connsiteX13" fmla="*/ 4533900 w 4533900"/>
                <a:gd name="connsiteY13" fmla="*/ 4629150 h 4629150"/>
                <a:gd name="connsiteX14" fmla="*/ 3840861 w 4533900"/>
                <a:gd name="connsiteY14" fmla="*/ 4629150 h 4629150"/>
                <a:gd name="connsiteX15" fmla="*/ 3147822 w 4533900"/>
                <a:gd name="connsiteY15" fmla="*/ 4629150 h 4629150"/>
                <a:gd name="connsiteX16" fmla="*/ 2545461 w 4533900"/>
                <a:gd name="connsiteY16" fmla="*/ 4629150 h 4629150"/>
                <a:gd name="connsiteX17" fmla="*/ 1897761 w 4533900"/>
                <a:gd name="connsiteY17" fmla="*/ 4629150 h 4629150"/>
                <a:gd name="connsiteX18" fmla="*/ 1159383 w 4533900"/>
                <a:gd name="connsiteY18" fmla="*/ 4629150 h 4629150"/>
                <a:gd name="connsiteX19" fmla="*/ 557022 w 4533900"/>
                <a:gd name="connsiteY19" fmla="*/ 4629150 h 4629150"/>
                <a:gd name="connsiteX20" fmla="*/ 0 w 4533900"/>
                <a:gd name="connsiteY20" fmla="*/ 4629150 h 4629150"/>
                <a:gd name="connsiteX21" fmla="*/ 0 w 4533900"/>
                <a:gd name="connsiteY21" fmla="*/ 4060426 h 4629150"/>
                <a:gd name="connsiteX22" fmla="*/ 0 w 4533900"/>
                <a:gd name="connsiteY22" fmla="*/ 3537993 h 4629150"/>
                <a:gd name="connsiteX23" fmla="*/ 0 w 4533900"/>
                <a:gd name="connsiteY23" fmla="*/ 2830395 h 4629150"/>
                <a:gd name="connsiteX24" fmla="*/ 0 w 4533900"/>
                <a:gd name="connsiteY24" fmla="*/ 2169087 h 4629150"/>
                <a:gd name="connsiteX25" fmla="*/ 0 w 4533900"/>
                <a:gd name="connsiteY25" fmla="*/ 1600363 h 4629150"/>
                <a:gd name="connsiteX26" fmla="*/ 0 w 4533900"/>
                <a:gd name="connsiteY26" fmla="*/ 892765 h 4629150"/>
                <a:gd name="connsiteX27" fmla="*/ 0 w 4533900"/>
                <a:gd name="connsiteY27" fmla="*/ 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33900" h="4629150" fill="none" extrusionOk="0">
                  <a:moveTo>
                    <a:pt x="0" y="0"/>
                  </a:moveTo>
                  <a:cubicBezTo>
                    <a:pt x="312755" y="-34253"/>
                    <a:pt x="400362" y="-3499"/>
                    <a:pt x="693039" y="0"/>
                  </a:cubicBezTo>
                  <a:cubicBezTo>
                    <a:pt x="985716" y="3499"/>
                    <a:pt x="1082758" y="-23916"/>
                    <a:pt x="1386078" y="0"/>
                  </a:cubicBezTo>
                  <a:cubicBezTo>
                    <a:pt x="1689398" y="23916"/>
                    <a:pt x="1710398" y="-20136"/>
                    <a:pt x="1897761" y="0"/>
                  </a:cubicBezTo>
                  <a:cubicBezTo>
                    <a:pt x="2085124" y="20136"/>
                    <a:pt x="2307822" y="-31032"/>
                    <a:pt x="2636139" y="0"/>
                  </a:cubicBezTo>
                  <a:cubicBezTo>
                    <a:pt x="2964456" y="31032"/>
                    <a:pt x="3011739" y="-17938"/>
                    <a:pt x="3374517" y="0"/>
                  </a:cubicBezTo>
                  <a:cubicBezTo>
                    <a:pt x="3737295" y="17938"/>
                    <a:pt x="4239676" y="-35308"/>
                    <a:pt x="4533900" y="0"/>
                  </a:cubicBezTo>
                  <a:cubicBezTo>
                    <a:pt x="4528755" y="133594"/>
                    <a:pt x="4538977" y="333412"/>
                    <a:pt x="4533900" y="522433"/>
                  </a:cubicBezTo>
                  <a:cubicBezTo>
                    <a:pt x="4528823" y="711454"/>
                    <a:pt x="4505226" y="937641"/>
                    <a:pt x="4533900" y="1137448"/>
                  </a:cubicBezTo>
                  <a:cubicBezTo>
                    <a:pt x="4562574" y="1337256"/>
                    <a:pt x="4552646" y="1470742"/>
                    <a:pt x="4533900" y="1752464"/>
                  </a:cubicBezTo>
                  <a:cubicBezTo>
                    <a:pt x="4515154" y="2034186"/>
                    <a:pt x="4537712" y="2161472"/>
                    <a:pt x="4533900" y="2506354"/>
                  </a:cubicBezTo>
                  <a:cubicBezTo>
                    <a:pt x="4530089" y="2851236"/>
                    <a:pt x="4534707" y="2800123"/>
                    <a:pt x="4533900" y="3028787"/>
                  </a:cubicBezTo>
                  <a:cubicBezTo>
                    <a:pt x="4533093" y="3257451"/>
                    <a:pt x="4512711" y="3398556"/>
                    <a:pt x="4533900" y="3690094"/>
                  </a:cubicBezTo>
                  <a:cubicBezTo>
                    <a:pt x="4555089" y="3981632"/>
                    <a:pt x="4510274" y="4307203"/>
                    <a:pt x="4533900" y="4629150"/>
                  </a:cubicBezTo>
                  <a:cubicBezTo>
                    <a:pt x="4221820" y="4626805"/>
                    <a:pt x="3992308" y="4639821"/>
                    <a:pt x="3840861" y="4629150"/>
                  </a:cubicBezTo>
                  <a:cubicBezTo>
                    <a:pt x="3689414" y="4618479"/>
                    <a:pt x="3388552" y="4636196"/>
                    <a:pt x="3147822" y="4629150"/>
                  </a:cubicBezTo>
                  <a:cubicBezTo>
                    <a:pt x="2907092" y="4622104"/>
                    <a:pt x="2719609" y="4649069"/>
                    <a:pt x="2545461" y="4629150"/>
                  </a:cubicBezTo>
                  <a:cubicBezTo>
                    <a:pt x="2371313" y="4609231"/>
                    <a:pt x="2073783" y="4641314"/>
                    <a:pt x="1897761" y="4629150"/>
                  </a:cubicBezTo>
                  <a:cubicBezTo>
                    <a:pt x="1721739" y="4616986"/>
                    <a:pt x="1337810" y="4612814"/>
                    <a:pt x="1159383" y="4629150"/>
                  </a:cubicBezTo>
                  <a:cubicBezTo>
                    <a:pt x="980956" y="4645486"/>
                    <a:pt x="712093" y="4625520"/>
                    <a:pt x="557022" y="4629150"/>
                  </a:cubicBezTo>
                  <a:cubicBezTo>
                    <a:pt x="401951" y="4632780"/>
                    <a:pt x="147888" y="4613114"/>
                    <a:pt x="0" y="4629150"/>
                  </a:cubicBezTo>
                  <a:cubicBezTo>
                    <a:pt x="14526" y="4503321"/>
                    <a:pt x="-20256" y="4251298"/>
                    <a:pt x="0" y="4060426"/>
                  </a:cubicBezTo>
                  <a:cubicBezTo>
                    <a:pt x="20256" y="3869554"/>
                    <a:pt x="25756" y="3699490"/>
                    <a:pt x="0" y="3537993"/>
                  </a:cubicBezTo>
                  <a:cubicBezTo>
                    <a:pt x="-25756" y="3376496"/>
                    <a:pt x="18502" y="3072302"/>
                    <a:pt x="0" y="2830395"/>
                  </a:cubicBezTo>
                  <a:cubicBezTo>
                    <a:pt x="-18502" y="2588488"/>
                    <a:pt x="16976" y="2387026"/>
                    <a:pt x="0" y="2169087"/>
                  </a:cubicBezTo>
                  <a:cubicBezTo>
                    <a:pt x="-16976" y="1951148"/>
                    <a:pt x="-11762" y="1817332"/>
                    <a:pt x="0" y="1600363"/>
                  </a:cubicBezTo>
                  <a:cubicBezTo>
                    <a:pt x="11762" y="1383394"/>
                    <a:pt x="5165" y="1222008"/>
                    <a:pt x="0" y="892765"/>
                  </a:cubicBezTo>
                  <a:cubicBezTo>
                    <a:pt x="-5165" y="563522"/>
                    <a:pt x="18940" y="431695"/>
                    <a:pt x="0" y="0"/>
                  </a:cubicBezTo>
                  <a:close/>
                </a:path>
                <a:path w="4533900" h="4629150" stroke="0" extrusionOk="0">
                  <a:moveTo>
                    <a:pt x="0" y="0"/>
                  </a:moveTo>
                  <a:cubicBezTo>
                    <a:pt x="193668" y="-17940"/>
                    <a:pt x="358796" y="-8751"/>
                    <a:pt x="557022" y="0"/>
                  </a:cubicBezTo>
                  <a:cubicBezTo>
                    <a:pt x="755248" y="8751"/>
                    <a:pt x="917281" y="25721"/>
                    <a:pt x="1250061" y="0"/>
                  </a:cubicBezTo>
                  <a:cubicBezTo>
                    <a:pt x="1582841" y="-25721"/>
                    <a:pt x="1572465" y="-5174"/>
                    <a:pt x="1852422" y="0"/>
                  </a:cubicBezTo>
                  <a:cubicBezTo>
                    <a:pt x="2132379" y="5174"/>
                    <a:pt x="2326794" y="-27985"/>
                    <a:pt x="2590800" y="0"/>
                  </a:cubicBezTo>
                  <a:cubicBezTo>
                    <a:pt x="2854806" y="27985"/>
                    <a:pt x="2896209" y="12743"/>
                    <a:pt x="3102483" y="0"/>
                  </a:cubicBezTo>
                  <a:cubicBezTo>
                    <a:pt x="3308757" y="-12743"/>
                    <a:pt x="3431822" y="21332"/>
                    <a:pt x="3750183" y="0"/>
                  </a:cubicBezTo>
                  <a:cubicBezTo>
                    <a:pt x="4068544" y="-21332"/>
                    <a:pt x="4189635" y="-33661"/>
                    <a:pt x="4533900" y="0"/>
                  </a:cubicBezTo>
                  <a:cubicBezTo>
                    <a:pt x="4529135" y="182897"/>
                    <a:pt x="4539513" y="439915"/>
                    <a:pt x="4533900" y="568724"/>
                  </a:cubicBezTo>
                  <a:cubicBezTo>
                    <a:pt x="4528287" y="697533"/>
                    <a:pt x="4558599" y="887665"/>
                    <a:pt x="4533900" y="1183740"/>
                  </a:cubicBezTo>
                  <a:cubicBezTo>
                    <a:pt x="4509201" y="1479815"/>
                    <a:pt x="4513823" y="1596312"/>
                    <a:pt x="4533900" y="1706172"/>
                  </a:cubicBezTo>
                  <a:cubicBezTo>
                    <a:pt x="4553977" y="1816032"/>
                    <a:pt x="4503964" y="2106811"/>
                    <a:pt x="4533900" y="2460063"/>
                  </a:cubicBezTo>
                  <a:cubicBezTo>
                    <a:pt x="4563836" y="2813315"/>
                    <a:pt x="4506760" y="2956262"/>
                    <a:pt x="4533900" y="3213953"/>
                  </a:cubicBezTo>
                  <a:cubicBezTo>
                    <a:pt x="4561041" y="3471644"/>
                    <a:pt x="4550815" y="3640078"/>
                    <a:pt x="4533900" y="3967843"/>
                  </a:cubicBezTo>
                  <a:cubicBezTo>
                    <a:pt x="4516986" y="4295608"/>
                    <a:pt x="4561867" y="4435610"/>
                    <a:pt x="4533900" y="4629150"/>
                  </a:cubicBezTo>
                  <a:cubicBezTo>
                    <a:pt x="4298410" y="4640664"/>
                    <a:pt x="4169241" y="4630863"/>
                    <a:pt x="3976878" y="4629150"/>
                  </a:cubicBezTo>
                  <a:cubicBezTo>
                    <a:pt x="3784515" y="4627437"/>
                    <a:pt x="3709921" y="4605846"/>
                    <a:pt x="3465195" y="4629150"/>
                  </a:cubicBezTo>
                  <a:cubicBezTo>
                    <a:pt x="3220469" y="4652454"/>
                    <a:pt x="3133972" y="4652110"/>
                    <a:pt x="2953512" y="4629150"/>
                  </a:cubicBezTo>
                  <a:cubicBezTo>
                    <a:pt x="2773052" y="4606190"/>
                    <a:pt x="2650621" y="4616032"/>
                    <a:pt x="2396490" y="4629150"/>
                  </a:cubicBezTo>
                  <a:cubicBezTo>
                    <a:pt x="2142359" y="4642268"/>
                    <a:pt x="1976184" y="4659156"/>
                    <a:pt x="1658112" y="4629150"/>
                  </a:cubicBezTo>
                  <a:cubicBezTo>
                    <a:pt x="1340040" y="4599144"/>
                    <a:pt x="1090715" y="4618331"/>
                    <a:pt x="919734" y="4629150"/>
                  </a:cubicBezTo>
                  <a:cubicBezTo>
                    <a:pt x="748753" y="4639969"/>
                    <a:pt x="284440" y="4655697"/>
                    <a:pt x="0" y="4629150"/>
                  </a:cubicBezTo>
                  <a:cubicBezTo>
                    <a:pt x="20542" y="4494046"/>
                    <a:pt x="23078" y="4153777"/>
                    <a:pt x="0" y="3967843"/>
                  </a:cubicBezTo>
                  <a:cubicBezTo>
                    <a:pt x="-23078" y="3781909"/>
                    <a:pt x="-25727" y="3568241"/>
                    <a:pt x="0" y="3445410"/>
                  </a:cubicBezTo>
                  <a:cubicBezTo>
                    <a:pt x="25727" y="3322579"/>
                    <a:pt x="-13738" y="2994646"/>
                    <a:pt x="0" y="2737812"/>
                  </a:cubicBezTo>
                  <a:cubicBezTo>
                    <a:pt x="13738" y="2480978"/>
                    <a:pt x="-7086" y="2295249"/>
                    <a:pt x="0" y="2169087"/>
                  </a:cubicBezTo>
                  <a:cubicBezTo>
                    <a:pt x="7086" y="2042926"/>
                    <a:pt x="-14092" y="1748227"/>
                    <a:pt x="0" y="1461489"/>
                  </a:cubicBezTo>
                  <a:cubicBezTo>
                    <a:pt x="14092" y="1174751"/>
                    <a:pt x="21510" y="1069938"/>
                    <a:pt x="0" y="939056"/>
                  </a:cubicBezTo>
                  <a:cubicBezTo>
                    <a:pt x="-21510" y="808174"/>
                    <a:pt x="1307" y="275448"/>
                    <a:pt x="0" y="0"/>
                  </a:cubicBezTo>
                  <a:close/>
                </a:path>
              </a:pathLst>
            </a:custGeom>
            <a:ln w="76200">
              <a:solidFill>
                <a:srgbClr val="FFEA81"/>
              </a:solidFill>
              <a:extLst>
                <a:ext uri="{C807C97D-BFC1-408E-A445-0C87EB9F89A2}">
                  <ask:lineSketchStyleProps xmlns:ask="http://schemas.microsoft.com/office/drawing/2018/sketchyshapes" sd="164090710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3111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layground with tires and a wall painted on it&#10;&#10;Description automatically generated">
            <a:extLst>
              <a:ext uri="{FF2B5EF4-FFF2-40B4-BE49-F238E27FC236}">
                <a16:creationId xmlns:a16="http://schemas.microsoft.com/office/drawing/2014/main" id="{9F5A90D1-A929-5010-36FC-1900DE09E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l="9316" t="8494" r="36564" b="50855"/>
          <a:stretch/>
        </p:blipFill>
        <p:spPr>
          <a:xfrm>
            <a:off x="0" y="0"/>
            <a:ext cx="1217373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EFEFF6-A620-A2B1-AA38-5AAA0C6058FB}"/>
              </a:ext>
            </a:extLst>
          </p:cNvPr>
          <p:cNvSpPr/>
          <p:nvPr/>
        </p:nvSpPr>
        <p:spPr>
          <a:xfrm>
            <a:off x="2339975" y="202700"/>
            <a:ext cx="7512050" cy="1016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DF52D1-78A9-D7F1-3D23-998026F323EE}"/>
              </a:ext>
            </a:extLst>
          </p:cNvPr>
          <p:cNvSpPr txBox="1"/>
          <p:nvPr/>
        </p:nvSpPr>
        <p:spPr>
          <a:xfrm>
            <a:off x="2774949" y="-29282"/>
            <a:ext cx="6642101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Items List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3FB517-3027-EAE5-2F9E-5B09EE47E397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7" name="Picture 2" descr="Logo and Standards – The Salvation Army in Canada">
              <a:extLst>
                <a:ext uri="{FF2B5EF4-FFF2-40B4-BE49-F238E27FC236}">
                  <a16:creationId xmlns:a16="http://schemas.microsoft.com/office/drawing/2014/main" id="{31CFC089-4901-2C11-89C3-7E6DB63B0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1E59F0-D81D-B864-B943-21568E023988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9" name="Picture 18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7AC0C7EF-0FD4-00B0-D9CA-33CC27E39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E0A245AA-3C70-12EA-7C65-D3B1A989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69312B-048E-9C03-81DD-1278BB7B1AB8}"/>
              </a:ext>
            </a:extLst>
          </p:cNvPr>
          <p:cNvGrpSpPr/>
          <p:nvPr/>
        </p:nvGrpSpPr>
        <p:grpSpPr>
          <a:xfrm>
            <a:off x="962024" y="1983178"/>
            <a:ext cx="10420350" cy="1719254"/>
            <a:chOff x="1089024" y="1765848"/>
            <a:chExt cx="1042035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84A30B-05A3-70B6-BD19-BC3FD2A3D5AC}"/>
                </a:ext>
              </a:extLst>
            </p:cNvPr>
            <p:cNvSpPr/>
            <p:nvPr/>
          </p:nvSpPr>
          <p:spPr>
            <a:xfrm>
              <a:off x="1089024" y="1765848"/>
              <a:ext cx="3371850" cy="1719254"/>
            </a:xfrm>
            <a:prstGeom prst="rect">
              <a:avLst/>
            </a:prstGeom>
            <a:solidFill>
              <a:srgbClr val="E890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46689DD-6D2F-906A-45E5-6553A4C59EE5}"/>
                </a:ext>
              </a:extLst>
            </p:cNvPr>
            <p:cNvSpPr/>
            <p:nvPr/>
          </p:nvSpPr>
          <p:spPr>
            <a:xfrm>
              <a:off x="4613274" y="1765848"/>
              <a:ext cx="3371850" cy="17192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FC6605-CF84-C8E1-3B42-E8E6B3DEA595}"/>
                </a:ext>
              </a:extLst>
            </p:cNvPr>
            <p:cNvSpPr/>
            <p:nvPr/>
          </p:nvSpPr>
          <p:spPr>
            <a:xfrm>
              <a:off x="8137524" y="1765848"/>
              <a:ext cx="3371850" cy="1719254"/>
            </a:xfrm>
            <a:prstGeom prst="rect">
              <a:avLst/>
            </a:prstGeom>
            <a:solidFill>
              <a:srgbClr val="DB4D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4D01D1-A233-0FB0-7581-119987226007}"/>
              </a:ext>
            </a:extLst>
          </p:cNvPr>
          <p:cNvGrpSpPr/>
          <p:nvPr/>
        </p:nvGrpSpPr>
        <p:grpSpPr>
          <a:xfrm>
            <a:off x="2724149" y="3846706"/>
            <a:ext cx="6896100" cy="1719254"/>
            <a:chOff x="2774949" y="3476976"/>
            <a:chExt cx="689610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F02A45-FA0C-9453-2577-F81C34817F9D}"/>
                </a:ext>
              </a:extLst>
            </p:cNvPr>
            <p:cNvSpPr/>
            <p:nvPr/>
          </p:nvSpPr>
          <p:spPr>
            <a:xfrm>
              <a:off x="2774949" y="3476976"/>
              <a:ext cx="3371850" cy="1719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228312-A544-7287-6F75-54BB9209DBD8}"/>
                </a:ext>
              </a:extLst>
            </p:cNvPr>
            <p:cNvSpPr/>
            <p:nvPr/>
          </p:nvSpPr>
          <p:spPr>
            <a:xfrm>
              <a:off x="6299199" y="3476976"/>
              <a:ext cx="3371850" cy="17192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C074933-0FB8-0C30-3B2D-2DB200A7FED2}"/>
              </a:ext>
            </a:extLst>
          </p:cNvPr>
          <p:cNvSpPr txBox="1"/>
          <p:nvPr/>
        </p:nvSpPr>
        <p:spPr>
          <a:xfrm>
            <a:off x="1448922" y="1983178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Books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310A20-F837-1E95-55DC-78D81886F8EA}"/>
              </a:ext>
            </a:extLst>
          </p:cNvPr>
          <p:cNvSpPr txBox="1"/>
          <p:nvPr/>
        </p:nvSpPr>
        <p:spPr>
          <a:xfrm>
            <a:off x="4896972" y="2058635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Toys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0AE22-E99E-AC9A-0724-2D04FD80DAC0}"/>
              </a:ext>
            </a:extLst>
          </p:cNvPr>
          <p:cNvSpPr txBox="1"/>
          <p:nvPr/>
        </p:nvSpPr>
        <p:spPr>
          <a:xfrm>
            <a:off x="8497422" y="1995695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Chair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AB04AC-3AB1-9321-3EE7-A767D768E0C9}"/>
              </a:ext>
            </a:extLst>
          </p:cNvPr>
          <p:cNvSpPr txBox="1"/>
          <p:nvPr/>
        </p:nvSpPr>
        <p:spPr>
          <a:xfrm>
            <a:off x="3211047" y="3846706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Sleeping Cot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EC87B-CF63-C30A-6D16-4B0B36FD02F4}"/>
              </a:ext>
            </a:extLst>
          </p:cNvPr>
          <p:cNvSpPr txBox="1"/>
          <p:nvPr/>
        </p:nvSpPr>
        <p:spPr>
          <a:xfrm>
            <a:off x="6248399" y="3846706"/>
            <a:ext cx="3371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Blanket &amp; Pillow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334790-C08A-0DAE-8607-66E3DB32F53A}"/>
              </a:ext>
            </a:extLst>
          </p:cNvPr>
          <p:cNvSpPr txBox="1"/>
          <p:nvPr/>
        </p:nvSpPr>
        <p:spPr>
          <a:xfrm>
            <a:off x="1448901" y="2318046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89BC92-DBD7-B19F-B412-428340DEF980}"/>
              </a:ext>
            </a:extLst>
          </p:cNvPr>
          <p:cNvSpPr txBox="1"/>
          <p:nvPr/>
        </p:nvSpPr>
        <p:spPr>
          <a:xfrm>
            <a:off x="4896972" y="2365113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ACD868-BF18-0EE9-6513-B627F977D9C5}"/>
              </a:ext>
            </a:extLst>
          </p:cNvPr>
          <p:cNvSpPr txBox="1"/>
          <p:nvPr/>
        </p:nvSpPr>
        <p:spPr>
          <a:xfrm>
            <a:off x="8421222" y="2365113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A3CF53-BA99-E241-3D52-43FA7524A02B}"/>
              </a:ext>
            </a:extLst>
          </p:cNvPr>
          <p:cNvSpPr txBox="1"/>
          <p:nvPr/>
        </p:nvSpPr>
        <p:spPr>
          <a:xfrm>
            <a:off x="3134847" y="4228376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709417-E2C1-846E-2DE1-38B9D8FBF608}"/>
              </a:ext>
            </a:extLst>
          </p:cNvPr>
          <p:cNvSpPr txBox="1"/>
          <p:nvPr/>
        </p:nvSpPr>
        <p:spPr>
          <a:xfrm>
            <a:off x="6659097" y="4229460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3629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893335-A962-62F9-511E-8B153A6D6B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965" y="-28521"/>
            <a:ext cx="12142767" cy="6911922"/>
            <a:chOff x="1284049" y="775411"/>
            <a:chExt cx="9811236" cy="5494166"/>
          </a:xfrm>
        </p:grpSpPr>
        <p:pic>
          <p:nvPicPr>
            <p:cNvPr id="3" name="Picture 2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043B0C99-197D-D253-59DB-B0ACEE1686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9" t="21675" r="9079" b="10763"/>
            <a:stretch/>
          </p:blipFill>
          <p:spPr bwMode="auto">
            <a:xfrm>
              <a:off x="1284049" y="775411"/>
              <a:ext cx="9811236" cy="5494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DBC6C27C-1BE8-E91A-2942-568BF29D409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5598954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7DFC3F72-0B73-95B0-579A-43EABF59C97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4389279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6751D011-C441-59AA-52CB-B94564B0CB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3179604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9B83BF-CAE5-FB3A-4E78-CF735BE3F0E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3" name="Picture 2" descr="Logo and Standards – The Salvation Army in Canada">
              <a:extLst>
                <a:ext uri="{FF2B5EF4-FFF2-40B4-BE49-F238E27FC236}">
                  <a16:creationId xmlns:a16="http://schemas.microsoft.com/office/drawing/2014/main" id="{BFD1A724-F679-9283-B9A3-3B2E70052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29F9CC-55A6-D27C-3041-2DD980454E6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5" name="Picture 14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ADE08E73-313B-CED6-DAD8-74D4D1F59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04C49AB2-600F-0B7F-5123-3FCA3416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4" name="Picture 10" descr="20 The Best Classroom Cubby Standard Bookcases">
            <a:extLst>
              <a:ext uri="{FF2B5EF4-FFF2-40B4-BE49-F238E27FC236}">
                <a16:creationId xmlns:a16="http://schemas.microsoft.com/office/drawing/2014/main" id="{C62DBE5B-C06D-DB4E-D3D8-5EE38D09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0" b="89927" l="267" r="96133">
                        <a14:foregroundMark x1="9800" y1="20947" x2="2067" y2="22215"/>
                        <a14:foregroundMark x1="2067" y1="22215" x2="1410" y2="39657"/>
                        <a14:foregroundMark x1="86933" y1="25350" x2="93067" y2="28419"/>
                        <a14:foregroundMark x1="93067" y1="48032" x2="93867" y2="53436"/>
                        <a14:foregroundMark x1="94000" y1="25751" x2="96133" y2="32555"/>
                        <a14:backgroundMark x1="333" y1="31621" x2="67" y2="69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19" y="2841838"/>
            <a:ext cx="4059058" cy="336011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urve Oak Tall Bookcase | Dunelm">
            <a:extLst>
              <a:ext uri="{FF2B5EF4-FFF2-40B4-BE49-F238E27FC236}">
                <a16:creationId xmlns:a16="http://schemas.microsoft.com/office/drawing/2014/main" id="{37283265-B0DB-DECA-A555-5024BD26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2492" r="30399" b="3821"/>
          <a:stretch/>
        </p:blipFill>
        <p:spPr bwMode="auto">
          <a:xfrm>
            <a:off x="1883546" y="1532518"/>
            <a:ext cx="1790700" cy="4243509"/>
          </a:xfrm>
          <a:prstGeom prst="roundRect">
            <a:avLst>
              <a:gd name="adj" fmla="val 6029"/>
            </a:avLst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umble Crew Dark Walnut Kids Toy Storage Organizer with 16 Multi ...">
            <a:extLst>
              <a:ext uri="{FF2B5EF4-FFF2-40B4-BE49-F238E27FC236}">
                <a16:creationId xmlns:a16="http://schemas.microsoft.com/office/drawing/2014/main" id="{42F48771-4613-253E-676E-CD1201622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900" r="93700">
                        <a14:foregroundMark x1="5000" y1="23500" x2="10100" y2="17700"/>
                        <a14:foregroundMark x1="10100" y1="17700" x2="30400" y2="14400"/>
                        <a14:foregroundMark x1="30400" y1="14400" x2="67100" y2="14600"/>
                        <a14:foregroundMark x1="67100" y1="14600" x2="81900" y2="14500"/>
                        <a14:foregroundMark x1="81900" y1="14500" x2="90500" y2="18700"/>
                        <a14:foregroundMark x1="90500" y1="18700" x2="93700" y2="24800"/>
                        <a14:foregroundMark x1="5900" y1="23300" x2="6900" y2="81600"/>
                        <a14:foregroundMark x1="6900" y1="81600" x2="12400" y2="77000"/>
                        <a14:foregroundMark x1="89100" y1="80900" x2="93000" y2="7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50" y="2924387"/>
            <a:ext cx="3104041" cy="3104041"/>
          </a:xfrm>
          <a:prstGeom prst="rect">
            <a:avLst/>
          </a:prstGeom>
          <a:noFill/>
          <a:effectLst>
            <a:outerShdw blurRad="228600" dist="165100" dir="4440000" sx="102000" sy="102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75D43BB-A038-DDA4-D303-835A1A6E007B}"/>
              </a:ext>
            </a:extLst>
          </p:cNvPr>
          <p:cNvGrpSpPr>
            <a:grpSpLocks/>
          </p:cNvGrpSpPr>
          <p:nvPr/>
        </p:nvGrpSpPr>
        <p:grpSpPr>
          <a:xfrm>
            <a:off x="30965" y="-28521"/>
            <a:ext cx="12142767" cy="6911922"/>
            <a:chOff x="1284049" y="775411"/>
            <a:chExt cx="9811236" cy="5494166"/>
          </a:xfrm>
        </p:grpSpPr>
        <p:pic>
          <p:nvPicPr>
            <p:cNvPr id="7" name="Picture 2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B544087C-BC3B-D291-788E-E9B754A7C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9" t="21675" r="9079" b="10763"/>
            <a:stretch/>
          </p:blipFill>
          <p:spPr bwMode="auto">
            <a:xfrm>
              <a:off x="1284049" y="775411"/>
              <a:ext cx="9811236" cy="5494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8C70668D-DD0F-169F-BC82-F7BC77414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5598954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39B60615-E8CA-8184-B9AD-58AB3731E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4389279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Rwandan preschool students | Rwandan preschool students in t… | Flickr">
              <a:extLst>
                <a:ext uri="{FF2B5EF4-FFF2-40B4-BE49-F238E27FC236}">
                  <a16:creationId xmlns:a16="http://schemas.microsoft.com/office/drawing/2014/main" id="{DB9D8685-6F10-F40C-5521-9D4CF6B3C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0" t="45886" r="20156" b="17072"/>
            <a:stretch/>
          </p:blipFill>
          <p:spPr bwMode="auto">
            <a:xfrm>
              <a:off x="3179604" y="2724150"/>
              <a:ext cx="2419350" cy="301222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10" descr="20 The Best Classroom Cubby Standard Bookcases">
            <a:extLst>
              <a:ext uri="{FF2B5EF4-FFF2-40B4-BE49-F238E27FC236}">
                <a16:creationId xmlns:a16="http://schemas.microsoft.com/office/drawing/2014/main" id="{0E187F2B-1A19-27D5-EC72-DC52CE62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0" b="89927" l="267" r="96133">
                        <a14:foregroundMark x1="9800" y1="20947" x2="2067" y2="22215"/>
                        <a14:foregroundMark x1="2067" y1="22215" x2="1410" y2="39657"/>
                        <a14:foregroundMark x1="86933" y1="25350" x2="93067" y2="28419"/>
                        <a14:foregroundMark x1="93067" y1="48032" x2="93867" y2="53436"/>
                        <a14:foregroundMark x1="94000" y1="25751" x2="96133" y2="32555"/>
                        <a14:backgroundMark x1="333" y1="31621" x2="67" y2="69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19" y="2841838"/>
            <a:ext cx="4059058" cy="336011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pillow &amp; blanket">
            <a:extLst>
              <a:ext uri="{FF2B5EF4-FFF2-40B4-BE49-F238E27FC236}">
                <a16:creationId xmlns:a16="http://schemas.microsoft.com/office/drawing/2014/main" id="{CF708130-A91B-7356-393B-3FFBCD1FF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7"/>
          <a:stretch/>
        </p:blipFill>
        <p:spPr bwMode="auto">
          <a:xfrm flipH="1">
            <a:off x="10844867" y="4691527"/>
            <a:ext cx="1049871" cy="875204"/>
          </a:xfrm>
          <a:prstGeom prst="rect">
            <a:avLst/>
          </a:prstGeom>
          <a:noFill/>
          <a:effectLst>
            <a:outerShdw blurRad="508000" dist="38100" dir="5400000" sx="114000" sy="114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pillow &amp; blanket">
            <a:extLst>
              <a:ext uri="{FF2B5EF4-FFF2-40B4-BE49-F238E27FC236}">
                <a16:creationId xmlns:a16="http://schemas.microsoft.com/office/drawing/2014/main" id="{14C0404E-0EF1-55AF-04D2-0577FFA59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7"/>
          <a:stretch/>
        </p:blipFill>
        <p:spPr bwMode="auto">
          <a:xfrm flipH="1">
            <a:off x="10958570" y="3805410"/>
            <a:ext cx="985629" cy="8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pillow &amp; blanket">
            <a:extLst>
              <a:ext uri="{FF2B5EF4-FFF2-40B4-BE49-F238E27FC236}">
                <a16:creationId xmlns:a16="http://schemas.microsoft.com/office/drawing/2014/main" id="{405F55CA-AE14-1050-4D35-B53B9465C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-1"/>
          <a:stretch/>
        </p:blipFill>
        <p:spPr bwMode="auto">
          <a:xfrm flipH="1">
            <a:off x="9828666" y="4689118"/>
            <a:ext cx="1129904" cy="850342"/>
          </a:xfrm>
          <a:prstGeom prst="rect">
            <a:avLst/>
          </a:prstGeom>
          <a:noFill/>
          <a:effectLst>
            <a:outerShdw blurRad="292100" dist="50800" dir="5400000" sx="106000" sy="106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pillow &amp; blanket">
            <a:extLst>
              <a:ext uri="{FF2B5EF4-FFF2-40B4-BE49-F238E27FC236}">
                <a16:creationId xmlns:a16="http://schemas.microsoft.com/office/drawing/2014/main" id="{F2892BBE-3FB3-4A9D-A964-6AC9BEDE8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7"/>
          <a:stretch/>
        </p:blipFill>
        <p:spPr bwMode="auto">
          <a:xfrm flipH="1">
            <a:off x="8164825" y="4533179"/>
            <a:ext cx="985628" cy="8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illow &amp; blanket">
            <a:extLst>
              <a:ext uri="{FF2B5EF4-FFF2-40B4-BE49-F238E27FC236}">
                <a16:creationId xmlns:a16="http://schemas.microsoft.com/office/drawing/2014/main" id="{C9158F69-9E9E-401C-7FFD-D40A06255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0" b="91063" l="5860" r="93900">
                        <a14:foregroundMark x1="17800" y1="42032" x2="10500" y2="52011"/>
                        <a14:foregroundMark x1="10500" y1="52011" x2="9340" y2="69616"/>
                        <a14:foregroundMark x1="11080" y1="77957" x2="5860" y2="66845"/>
                        <a14:foregroundMark x1="5860" y1="66845" x2="5860" y2="66845"/>
                        <a14:foregroundMark x1="14820" y1="38904" x2="9840" y2="46470"/>
                        <a14:foregroundMark x1="9840" y1="46470" x2="9840" y2="46470"/>
                        <a14:foregroundMark x1="36700" y1="87965" x2="52480" y2="91123"/>
                        <a14:foregroundMark x1="88540" y1="51117" x2="90860" y2="60232"/>
                        <a14:foregroundMark x1="90860" y1="60232" x2="89860" y2="67084"/>
                        <a14:foregroundMark x1="89860" y1="67084" x2="84440" y2="71195"/>
                        <a14:foregroundMark x1="84440" y1="71195" x2="84440" y2="71492"/>
                        <a14:foregroundMark x1="89300" y1="66845" x2="93900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7"/>
          <a:stretch/>
        </p:blipFill>
        <p:spPr bwMode="auto">
          <a:xfrm flipH="1">
            <a:off x="9055413" y="3758936"/>
            <a:ext cx="985628" cy="821649"/>
          </a:xfrm>
          <a:prstGeom prst="rect">
            <a:avLst/>
          </a:prstGeom>
          <a:noFill/>
          <a:effectLst>
            <a:outerShdw blurRad="241300" dist="1524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urve Oak Tall Bookcase | Dunelm">
            <a:extLst>
              <a:ext uri="{FF2B5EF4-FFF2-40B4-BE49-F238E27FC236}">
                <a16:creationId xmlns:a16="http://schemas.microsoft.com/office/drawing/2014/main" id="{FCB494A0-A9AE-9CA6-569D-FFD72172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2492" r="30399" b="3821"/>
          <a:stretch/>
        </p:blipFill>
        <p:spPr bwMode="auto">
          <a:xfrm>
            <a:off x="1883546" y="1532518"/>
            <a:ext cx="1790700" cy="4243509"/>
          </a:xfrm>
          <a:prstGeom prst="roundRect">
            <a:avLst>
              <a:gd name="adj" fmla="val 6029"/>
            </a:avLst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umble Crew Dark Walnut Kids Toy Storage Organizer with 16 Multi ...">
            <a:extLst>
              <a:ext uri="{FF2B5EF4-FFF2-40B4-BE49-F238E27FC236}">
                <a16:creationId xmlns:a16="http://schemas.microsoft.com/office/drawing/2014/main" id="{988E131F-F170-F449-EE1A-8C9C0892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900" r="93700">
                        <a14:foregroundMark x1="5000" y1="23500" x2="10100" y2="17700"/>
                        <a14:foregroundMark x1="10100" y1="17700" x2="30400" y2="14400"/>
                        <a14:foregroundMark x1="30400" y1="14400" x2="67100" y2="14600"/>
                        <a14:foregroundMark x1="67100" y1="14600" x2="81900" y2="14500"/>
                        <a14:foregroundMark x1="81900" y1="14500" x2="90500" y2="18700"/>
                        <a14:foregroundMark x1="90500" y1="18700" x2="93700" y2="24800"/>
                        <a14:foregroundMark x1="5900" y1="23300" x2="6900" y2="81600"/>
                        <a14:foregroundMark x1="6900" y1="81600" x2="12400" y2="77000"/>
                        <a14:foregroundMark x1="89100" y1="80900" x2="93000" y2="7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50" y="2924387"/>
            <a:ext cx="3104041" cy="3104041"/>
          </a:xfrm>
          <a:prstGeom prst="rect">
            <a:avLst/>
          </a:prstGeom>
          <a:noFill/>
          <a:effectLst>
            <a:outerShdw blurRad="228600" dist="165100" dir="4440000" sx="102000" sy="102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ss Press">
            <a:extLst>
              <a:ext uri="{FF2B5EF4-FFF2-40B4-BE49-F238E27FC236}">
                <a16:creationId xmlns:a16="http://schemas.microsoft.com/office/drawing/2014/main" id="{9F9BEF61-7687-8FD8-E47E-DFDD83B6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11" y="4521897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ess Press">
            <a:extLst>
              <a:ext uri="{FF2B5EF4-FFF2-40B4-BE49-F238E27FC236}">
                <a16:creationId xmlns:a16="http://schemas.microsoft.com/office/drawing/2014/main" id="{E6F20014-C6A4-A329-9CFE-14E8ADAD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26" y="4521897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ess Press">
            <a:extLst>
              <a:ext uri="{FF2B5EF4-FFF2-40B4-BE49-F238E27FC236}">
                <a16:creationId xmlns:a16="http://schemas.microsoft.com/office/drawing/2014/main" id="{E50C7788-6146-8BB0-BA80-D3B3E849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69" y="3661531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ess Press">
            <a:extLst>
              <a:ext uri="{FF2B5EF4-FFF2-40B4-BE49-F238E27FC236}">
                <a16:creationId xmlns:a16="http://schemas.microsoft.com/office/drawing/2014/main" id="{E3B22F85-EF89-92E7-7ED6-5C7CA98B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61" y="2751391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ess Press">
            <a:extLst>
              <a:ext uri="{FF2B5EF4-FFF2-40B4-BE49-F238E27FC236}">
                <a16:creationId xmlns:a16="http://schemas.microsoft.com/office/drawing/2014/main" id="{5F8581E7-7B52-0A1A-5E1D-614D72AF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69" y="2751315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ess Press">
            <a:extLst>
              <a:ext uri="{FF2B5EF4-FFF2-40B4-BE49-F238E27FC236}">
                <a16:creationId xmlns:a16="http://schemas.microsoft.com/office/drawing/2014/main" id="{E8D355B9-CDC0-493C-9324-23BE39E4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61" y="1870909"/>
            <a:ext cx="821374" cy="625157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Toy PNG Image File | PNG All">
            <a:extLst>
              <a:ext uri="{FF2B5EF4-FFF2-40B4-BE49-F238E27FC236}">
                <a16:creationId xmlns:a16="http://schemas.microsoft.com/office/drawing/2014/main" id="{0419010C-DFDE-3B94-D989-75A62E0B9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1" b="32416"/>
          <a:stretch/>
        </p:blipFill>
        <p:spPr bwMode="auto">
          <a:xfrm flipH="1">
            <a:off x="5228367" y="3029733"/>
            <a:ext cx="1272649" cy="646669"/>
          </a:xfrm>
          <a:prstGeom prst="rect">
            <a:avLst/>
          </a:prstGeom>
          <a:noFill/>
          <a:effectLst>
            <a:outerShdw blurRad="76200" dir="18900000" sx="86000" sy="86000" kx="-12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Toy PNG Image File | PNG All">
            <a:extLst>
              <a:ext uri="{FF2B5EF4-FFF2-40B4-BE49-F238E27FC236}">
                <a16:creationId xmlns:a16="http://schemas.microsoft.com/office/drawing/2014/main" id="{558A2006-C4BA-4562-5630-F2671F8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74" r="16886" b="24436"/>
          <a:stretch/>
        </p:blipFill>
        <p:spPr bwMode="auto">
          <a:xfrm flipH="1">
            <a:off x="5474402" y="4735030"/>
            <a:ext cx="443161" cy="569275"/>
          </a:xfrm>
          <a:prstGeom prst="rect">
            <a:avLst/>
          </a:prstGeom>
          <a:noFill/>
          <a:effectLst>
            <a:outerShdw blurRad="76200" dir="18900000" sx="86000" sy="86000" kx="-12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Toy PNG Image File | PNG All">
            <a:extLst>
              <a:ext uri="{FF2B5EF4-FFF2-40B4-BE49-F238E27FC236}">
                <a16:creationId xmlns:a16="http://schemas.microsoft.com/office/drawing/2014/main" id="{CC44C1E0-E6BB-952D-304B-1F6F64A06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6" r="15968" b="24436"/>
          <a:stretch/>
        </p:blipFill>
        <p:spPr bwMode="auto">
          <a:xfrm flipH="1">
            <a:off x="3849916" y="2940088"/>
            <a:ext cx="982646" cy="680138"/>
          </a:xfrm>
          <a:prstGeom prst="rect">
            <a:avLst/>
          </a:prstGeom>
          <a:noFill/>
          <a:effectLst>
            <a:outerShdw blurRad="76200" dir="18900000" sx="86000" sy="86000" kx="-12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Toy PNG Image File | PNG All">
            <a:extLst>
              <a:ext uri="{FF2B5EF4-FFF2-40B4-BE49-F238E27FC236}">
                <a16:creationId xmlns:a16="http://schemas.microsoft.com/office/drawing/2014/main" id="{B6C0F399-F5A7-43B0-5B7E-2048966D0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5" r="16887" b="24436"/>
          <a:stretch/>
        </p:blipFill>
        <p:spPr bwMode="auto">
          <a:xfrm flipH="1">
            <a:off x="4530130" y="4200697"/>
            <a:ext cx="809995" cy="569275"/>
          </a:xfrm>
          <a:prstGeom prst="rect">
            <a:avLst/>
          </a:prstGeom>
          <a:noFill/>
          <a:effectLst>
            <a:outerShdw blurRad="76200" dir="18900000" sx="86000" sy="86000" kx="-12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y PNG Image File | PNG All">
            <a:extLst>
              <a:ext uri="{FF2B5EF4-FFF2-40B4-BE49-F238E27FC236}">
                <a16:creationId xmlns:a16="http://schemas.microsoft.com/office/drawing/2014/main" id="{D9967723-D5BC-26D7-B761-5B31D85D5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2" t="-7204" r="15748" b="14425"/>
          <a:stretch/>
        </p:blipFill>
        <p:spPr bwMode="auto">
          <a:xfrm flipH="1">
            <a:off x="4038866" y="4894765"/>
            <a:ext cx="1566682" cy="1069673"/>
          </a:xfrm>
          <a:prstGeom prst="rect">
            <a:avLst/>
          </a:prstGeom>
          <a:noFill/>
          <a:effectLst>
            <a:outerShdw blurRad="76200" dir="18900000" sx="86000" sy="86000" kx="-12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A033701-BB52-7499-FF35-ABB010E51F56}"/>
              </a:ext>
            </a:extLst>
          </p:cNvPr>
          <p:cNvGrpSpPr/>
          <p:nvPr/>
        </p:nvGrpSpPr>
        <p:grpSpPr>
          <a:xfrm>
            <a:off x="234844" y="4052785"/>
            <a:ext cx="4005100" cy="2658362"/>
            <a:chOff x="4417878" y="4243600"/>
            <a:chExt cx="4005100" cy="2658362"/>
          </a:xfrm>
        </p:grpSpPr>
        <p:pic>
          <p:nvPicPr>
            <p:cNvPr id="26" name="Picture 4" descr="Childrens Plastic Chairs Set of 2">
              <a:extLst>
                <a:ext uri="{FF2B5EF4-FFF2-40B4-BE49-F238E27FC236}">
                  <a16:creationId xmlns:a16="http://schemas.microsoft.com/office/drawing/2014/main" id="{D0F27720-FFDC-C058-B6D3-2B88DDAA04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19417"/>
            <a:stretch/>
          </p:blipFill>
          <p:spPr bwMode="auto">
            <a:xfrm>
              <a:off x="6411622" y="4243600"/>
              <a:ext cx="1272221" cy="2130171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hildrens Plastic Chairs Set of 2">
              <a:extLst>
                <a:ext uri="{FF2B5EF4-FFF2-40B4-BE49-F238E27FC236}">
                  <a16:creationId xmlns:a16="http://schemas.microsoft.com/office/drawing/2014/main" id="{651F181F-CEE8-491E-C5EF-EABB3FFC32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19417"/>
            <a:stretch/>
          </p:blipFill>
          <p:spPr bwMode="auto">
            <a:xfrm>
              <a:off x="5404008" y="4285730"/>
              <a:ext cx="1352206" cy="2264096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Childrens Plastic Chairs Set of 2">
              <a:extLst>
                <a:ext uri="{FF2B5EF4-FFF2-40B4-BE49-F238E27FC236}">
                  <a16:creationId xmlns:a16="http://schemas.microsoft.com/office/drawing/2014/main" id="{2CB83A35-2D87-6932-5A09-D784FB6FE0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19417"/>
            <a:stretch/>
          </p:blipFill>
          <p:spPr bwMode="auto">
            <a:xfrm>
              <a:off x="4417878" y="4394569"/>
              <a:ext cx="1352206" cy="2264096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Childrens Plastic Chairs Set of 2">
              <a:extLst>
                <a:ext uri="{FF2B5EF4-FFF2-40B4-BE49-F238E27FC236}">
                  <a16:creationId xmlns:a16="http://schemas.microsoft.com/office/drawing/2014/main" id="{A12E4199-6EC5-AB77-8D17-2D8821FB5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19417"/>
            <a:stretch/>
          </p:blipFill>
          <p:spPr bwMode="auto">
            <a:xfrm>
              <a:off x="7150757" y="4528494"/>
              <a:ext cx="1272221" cy="2130171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Childrens Plastic Chairs Set of 2">
              <a:extLst>
                <a:ext uri="{FF2B5EF4-FFF2-40B4-BE49-F238E27FC236}">
                  <a16:creationId xmlns:a16="http://schemas.microsoft.com/office/drawing/2014/main" id="{0585879C-BC68-3127-FC78-E72E00CCA7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19417"/>
            <a:stretch/>
          </p:blipFill>
          <p:spPr bwMode="auto">
            <a:xfrm>
              <a:off x="6114223" y="4637866"/>
              <a:ext cx="1352206" cy="2264096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Childrens Plastic Chairs Set of 2">
              <a:extLst>
                <a:ext uri="{FF2B5EF4-FFF2-40B4-BE49-F238E27FC236}">
                  <a16:creationId xmlns:a16="http://schemas.microsoft.com/office/drawing/2014/main" id="{9D3EB26A-F594-FE4C-BB63-077905D4C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6" b="89873" l="9916" r="94093">
                          <a14:foregroundMark x1="72996" y1="17932" x2="56540" y2="27637"/>
                          <a14:foregroundMark x1="56540" y1="27637" x2="56329" y2="30169"/>
                          <a14:foregroundMark x1="69198" y1="48312" x2="81646" y2="48945"/>
                          <a14:foregroundMark x1="94093" y1="47890" x2="94093" y2="48734"/>
                          <a14:foregroundMark x1="68776" y1="73207" x2="68776" y2="61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3" b="28508"/>
            <a:stretch/>
          </p:blipFill>
          <p:spPr bwMode="auto">
            <a:xfrm>
              <a:off x="5070141" y="4758841"/>
              <a:ext cx="1352206" cy="2008663"/>
            </a:xfrm>
            <a:prstGeom prst="rect">
              <a:avLst/>
            </a:prstGeom>
            <a:noFill/>
            <a:effectLst>
              <a:outerShdw blurRad="139700" dist="88900" dir="6540000" sx="111000" sy="111000" algn="t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C71524-8389-12A1-28C1-8F218AEAA231}"/>
              </a:ext>
            </a:extLst>
          </p:cNvPr>
          <p:cNvGrpSpPr/>
          <p:nvPr/>
        </p:nvGrpSpPr>
        <p:grpSpPr>
          <a:xfrm>
            <a:off x="6243787" y="4618094"/>
            <a:ext cx="3538855" cy="1767398"/>
            <a:chOff x="8694779" y="4150567"/>
            <a:chExt cx="2931137" cy="1568610"/>
          </a:xfrm>
        </p:grpSpPr>
        <p:pic>
          <p:nvPicPr>
            <p:cNvPr id="42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EED47E55-C2DE-C5A0-2F9A-C7789E75F8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05"/>
            <a:stretch/>
          </p:blipFill>
          <p:spPr bwMode="auto">
            <a:xfrm>
              <a:off x="8751224" y="4150567"/>
              <a:ext cx="2874692" cy="1172735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BD3482DE-22D2-D0F4-5B78-274B053E5B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77" b="24120"/>
            <a:stretch/>
          </p:blipFill>
          <p:spPr bwMode="auto">
            <a:xfrm>
              <a:off x="8694779" y="5282617"/>
              <a:ext cx="2925864" cy="436560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661357-D197-46BA-394C-032A615ADA8B}"/>
              </a:ext>
            </a:extLst>
          </p:cNvPr>
          <p:cNvGrpSpPr/>
          <p:nvPr/>
        </p:nvGrpSpPr>
        <p:grpSpPr>
          <a:xfrm>
            <a:off x="7175218" y="4763465"/>
            <a:ext cx="3933811" cy="2009800"/>
            <a:chOff x="8694779" y="4150567"/>
            <a:chExt cx="2931137" cy="1568610"/>
          </a:xfrm>
        </p:grpSpPr>
        <p:pic>
          <p:nvPicPr>
            <p:cNvPr id="48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B1CDB5A4-3684-57E5-A566-FB2BFC291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05"/>
            <a:stretch/>
          </p:blipFill>
          <p:spPr bwMode="auto">
            <a:xfrm>
              <a:off x="8751224" y="4150567"/>
              <a:ext cx="2874692" cy="1172735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D8BA30FC-17B2-3C47-2A27-BC96F40D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77" b="24120"/>
            <a:stretch/>
          </p:blipFill>
          <p:spPr bwMode="auto">
            <a:xfrm>
              <a:off x="8694779" y="5282617"/>
              <a:ext cx="2925864" cy="436560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95193A-B951-F41A-AE3F-2D3AD9FA61E2}"/>
              </a:ext>
            </a:extLst>
          </p:cNvPr>
          <p:cNvGrpSpPr/>
          <p:nvPr/>
        </p:nvGrpSpPr>
        <p:grpSpPr>
          <a:xfrm>
            <a:off x="3701038" y="4926424"/>
            <a:ext cx="3933811" cy="2009800"/>
            <a:chOff x="8694779" y="4150567"/>
            <a:chExt cx="2931137" cy="1568610"/>
          </a:xfrm>
        </p:grpSpPr>
        <p:pic>
          <p:nvPicPr>
            <p:cNvPr id="45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5F58814A-E5DF-A53A-F4F3-40015840E0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05"/>
            <a:stretch/>
          </p:blipFill>
          <p:spPr bwMode="auto">
            <a:xfrm>
              <a:off x="8751224" y="4150567"/>
              <a:ext cx="2874692" cy="1172735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36B758AD-E49A-8479-01DD-C18F92EC53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77" b="24120"/>
            <a:stretch/>
          </p:blipFill>
          <p:spPr bwMode="auto">
            <a:xfrm>
              <a:off x="8694779" y="5282617"/>
              <a:ext cx="2925864" cy="436560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AB6334-A6B1-9DD7-5040-A66B1B7AF22C}"/>
              </a:ext>
            </a:extLst>
          </p:cNvPr>
          <p:cNvGrpSpPr/>
          <p:nvPr/>
        </p:nvGrpSpPr>
        <p:grpSpPr>
          <a:xfrm>
            <a:off x="8770338" y="5044151"/>
            <a:ext cx="3933811" cy="2009800"/>
            <a:chOff x="8694779" y="4150567"/>
            <a:chExt cx="2931137" cy="1568610"/>
          </a:xfrm>
        </p:grpSpPr>
        <p:pic>
          <p:nvPicPr>
            <p:cNvPr id="51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D18A963B-55DE-0423-3680-75A2ADAE77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05"/>
            <a:stretch/>
          </p:blipFill>
          <p:spPr bwMode="auto">
            <a:xfrm>
              <a:off x="8751224" y="4150567"/>
              <a:ext cx="2874692" cy="1172735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2" descr="Sprogs Spg-021-5 Stackable Daycare Cot Standard 5&quot; Height 23&quot; Width 52 ...">
              <a:extLst>
                <a:ext uri="{FF2B5EF4-FFF2-40B4-BE49-F238E27FC236}">
                  <a16:creationId xmlns:a16="http://schemas.microsoft.com/office/drawing/2014/main" id="{55F7AA9E-39DB-8D5B-8033-A32B72C22E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000" r="92400">
                          <a14:foregroundMark x1="13800" y1="32200" x2="5400" y2="38000"/>
                          <a14:foregroundMark x1="5400" y1="38000" x2="5046" y2="53026"/>
                          <a14:foregroundMark x1="5946" y1="56491" x2="10200" y2="63200"/>
                          <a14:foregroundMark x1="87200" y1="35600" x2="92400" y2="47600"/>
                          <a14:foregroundMark x1="92400" y1="47600" x2="92400" y2="59400"/>
                          <a14:foregroundMark x1="92400" y1="59400" x2="85439" y2="61531"/>
                          <a14:backgroundMark x1="81800" y1="62800" x2="83600" y2="64400"/>
                          <a14:backgroundMark x1="4600" y1="53000" x2="4400" y2="56400"/>
                          <a14:backgroundMark x1="96200" y1="36800" x2="95800" y2="43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77" b="24120"/>
            <a:stretch/>
          </p:blipFill>
          <p:spPr bwMode="auto">
            <a:xfrm>
              <a:off x="8694779" y="5282617"/>
              <a:ext cx="2925864" cy="436560"/>
            </a:xfrm>
            <a:prstGeom prst="rect">
              <a:avLst/>
            </a:prstGeom>
            <a:noFill/>
            <a:effectLst>
              <a:outerShdw blurRad="127000" dist="266700" dir="1800000" sx="91000" sy="91000" kx="1200000" algn="br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9B83BF-CAE5-FB3A-4E78-CF735BE3F0E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3" name="Picture 2" descr="Logo and Standards – The Salvation Army in Canada">
              <a:extLst>
                <a:ext uri="{FF2B5EF4-FFF2-40B4-BE49-F238E27FC236}">
                  <a16:creationId xmlns:a16="http://schemas.microsoft.com/office/drawing/2014/main" id="{BFD1A724-F679-9283-B9A3-3B2E70052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04C49AB2-600F-0B7F-5123-3FCA3416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  <p:pic>
          <p:nvPicPr>
            <p:cNvPr id="15" name="Picture 14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ADE08E73-313B-CED6-DAD8-74D4D1F59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29F9CC-55A6-D27C-3041-2DD980454E6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17155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at small tables in a room&#10;&#10;Description automatically generated">
            <a:extLst>
              <a:ext uri="{FF2B5EF4-FFF2-40B4-BE49-F238E27FC236}">
                <a16:creationId xmlns:a16="http://schemas.microsoft.com/office/drawing/2014/main" id="{AFC99EEC-D3D0-ACD9-B696-003502C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74"/>
          <a:stretch/>
        </p:blipFill>
        <p:spPr>
          <a:xfrm>
            <a:off x="0" y="0"/>
            <a:ext cx="121877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A6C9E-5CF7-1EEC-018F-0C79B782A772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7A32B-2CCC-302B-9EB0-5FA6134F9FE7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ED66C2-871F-F516-8F09-5EB29821EE0D}"/>
              </a:ext>
            </a:extLst>
          </p:cNvPr>
          <p:cNvGrpSpPr/>
          <p:nvPr/>
        </p:nvGrpSpPr>
        <p:grpSpPr>
          <a:xfrm>
            <a:off x="3105804" y="2618993"/>
            <a:ext cx="1628445" cy="1607314"/>
            <a:chOff x="7788935" y="1567679"/>
            <a:chExt cx="1628445" cy="16073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4DACD-B2CD-253D-867A-654F809A0BB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Books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EFE9A3-6DA7-5BA1-8B62-D5E7388A7F09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25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CEE86-86A3-6EE5-AC1D-E2831C29871B}"/>
              </a:ext>
            </a:extLst>
          </p:cNvPr>
          <p:cNvCxnSpPr/>
          <p:nvPr/>
        </p:nvCxnSpPr>
        <p:spPr>
          <a:xfrm>
            <a:off x="5124780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40D565-9B54-F674-F986-E32406F16160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9" name="Picture 2" descr="Logo and Standards – The Salvation Army in Canada">
              <a:extLst>
                <a:ext uri="{FF2B5EF4-FFF2-40B4-BE49-F238E27FC236}">
                  <a16:creationId xmlns:a16="http://schemas.microsoft.com/office/drawing/2014/main" id="{B18803C9-38B7-79A8-3B24-784E5F837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DE3F64-AAE6-52C3-107B-159CB43A3F3F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1" name="Picture 20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1D8C7167-8590-7205-82DA-839477CBC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9F4F840A-168D-8777-554F-147E9423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" name="Picture 2" descr="Bess Press">
            <a:extLst>
              <a:ext uri="{FF2B5EF4-FFF2-40B4-BE49-F238E27FC236}">
                <a16:creationId xmlns:a16="http://schemas.microsoft.com/office/drawing/2014/main" id="{3651468D-CEB9-EF96-A889-D22E4188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29" b="93431" l="7222" r="97778">
                        <a14:foregroundMark x1="21111" y1="37226" x2="6111" y2="68613"/>
                        <a14:foregroundMark x1="6111" y1="68613" x2="33889" y2="93431"/>
                        <a14:foregroundMark x1="33889" y1="93431" x2="68889" y2="94891"/>
                        <a14:foregroundMark x1="68889" y1="94891" x2="91173" y2="75770"/>
                        <a14:foregroundMark x1="12222" y1="13139" x2="10000" y2="40146"/>
                        <a14:foregroundMark x1="7778" y1="10219" x2="9444" y2="81022"/>
                        <a14:foregroundMark x1="12222" y1="10219" x2="12222" y2="34307"/>
                        <a14:foregroundMark x1="14444" y1="8759" x2="14444" y2="30657"/>
                        <a14:foregroundMark x1="38889" y1="17518" x2="41111" y2="49635"/>
                        <a14:foregroundMark x1="7222" y1="93431" x2="81111" y2="89051"/>
                        <a14:foregroundMark x1="85556" y1="20438" x2="85556" y2="59854"/>
                        <a14:foregroundMark x1="63889" y1="56934" x2="87773" y2="56934"/>
                        <a14:foregroundMark x1="74444" y1="48905" x2="61667" y2="74453"/>
                        <a14:foregroundMark x1="63333" y1="77372" x2="75000" y2="70073"/>
                        <a14:foregroundMark x1="67222" y1="81022" x2="87778" y2="83942"/>
                        <a14:foregroundMark x1="83889" y1="18978" x2="86111" y2="35036"/>
                        <a14:foregroundMark x1="82778" y1="16058" x2="90556" y2="14599"/>
                        <a14:backgroundMark x1="97222" y1="54015" x2="97222" y2="58394"/>
                        <a14:backgroundMark x1="99444" y1="66423" x2="98889" y2="51825"/>
                        <a14:backgroundMark x1="97222" y1="51825" x2="98333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5" y="2507333"/>
            <a:ext cx="2133603" cy="1623909"/>
          </a:xfrm>
          <a:prstGeom prst="rect">
            <a:avLst/>
          </a:prstGeom>
          <a:noFill/>
          <a:effectLst>
            <a:outerShdw blurRad="508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at small tables in a room&#10;&#10;Description automatically generated">
            <a:extLst>
              <a:ext uri="{FF2B5EF4-FFF2-40B4-BE49-F238E27FC236}">
                <a16:creationId xmlns:a16="http://schemas.microsoft.com/office/drawing/2014/main" id="{AFC99EEC-D3D0-ACD9-B696-003502C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74"/>
          <a:stretch/>
        </p:blipFill>
        <p:spPr>
          <a:xfrm>
            <a:off x="0" y="0"/>
            <a:ext cx="121877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A6C9E-5CF7-1EEC-018F-0C79B782A772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7A32B-2CCC-302B-9EB0-5FA6134F9FE7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ED66C2-871F-F516-8F09-5EB29821EE0D}"/>
              </a:ext>
            </a:extLst>
          </p:cNvPr>
          <p:cNvGrpSpPr/>
          <p:nvPr/>
        </p:nvGrpSpPr>
        <p:grpSpPr>
          <a:xfrm>
            <a:off x="3105804" y="2618993"/>
            <a:ext cx="1628445" cy="1607314"/>
            <a:chOff x="7788935" y="1567679"/>
            <a:chExt cx="1628445" cy="16073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4DACD-B2CD-253D-867A-654F809A0BB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Toys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EFE9A3-6DA7-5BA1-8B62-D5E7388A7F09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25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CEE86-86A3-6EE5-AC1D-E2831C29871B}"/>
              </a:ext>
            </a:extLst>
          </p:cNvPr>
          <p:cNvCxnSpPr/>
          <p:nvPr/>
        </p:nvCxnSpPr>
        <p:spPr>
          <a:xfrm>
            <a:off x="5124780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4" descr="Toy PNG Image File | PNG All">
            <a:extLst>
              <a:ext uri="{FF2B5EF4-FFF2-40B4-BE49-F238E27FC236}">
                <a16:creationId xmlns:a16="http://schemas.microsoft.com/office/drawing/2014/main" id="{FB706086-9E8E-F528-637B-454193B3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561" y1="10646" x2="46414" y2="12548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4780" y="2314668"/>
            <a:ext cx="4505411" cy="2499838"/>
          </a:xfrm>
          <a:prstGeom prst="rect">
            <a:avLst/>
          </a:prstGeom>
          <a:noFill/>
          <a:effectLst>
            <a:outerShdw blurRad="76200" dist="533400" dir="16500000" sx="73000" sy="73000" kx="-1200000" algn="bl" rotWithShape="0">
              <a:prstClr val="black">
                <a:alpha val="2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96EDFA-51AE-F0F4-1B6A-6E052808205B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6" name="Picture 2" descr="Logo and Standards – The Salvation Army in Canada">
              <a:extLst>
                <a:ext uri="{FF2B5EF4-FFF2-40B4-BE49-F238E27FC236}">
                  <a16:creationId xmlns:a16="http://schemas.microsoft.com/office/drawing/2014/main" id="{49A8803F-C53F-3557-F0FE-37CE84205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F7472D-9AA0-5D5C-AC36-A1ECC4599FDB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9" name="Picture 8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A6BE0FA6-A0C5-9A36-4323-3C0630E7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11173695-842D-97F0-A306-BEA7B341C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6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at small tables in a room&#10;&#10;Description automatically generated">
            <a:extLst>
              <a:ext uri="{FF2B5EF4-FFF2-40B4-BE49-F238E27FC236}">
                <a16:creationId xmlns:a16="http://schemas.microsoft.com/office/drawing/2014/main" id="{AFC99EEC-D3D0-ACD9-B696-003502C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974"/>
          <a:stretch/>
        </p:blipFill>
        <p:spPr>
          <a:xfrm>
            <a:off x="0" y="0"/>
            <a:ext cx="121877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A6C9E-5CF7-1EEC-018F-0C79B782A772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7A32B-2CCC-302B-9EB0-5FA6134F9FE7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ED66C2-871F-F516-8F09-5EB29821EE0D}"/>
              </a:ext>
            </a:extLst>
          </p:cNvPr>
          <p:cNvGrpSpPr/>
          <p:nvPr/>
        </p:nvGrpSpPr>
        <p:grpSpPr>
          <a:xfrm>
            <a:off x="3105804" y="2618993"/>
            <a:ext cx="1628445" cy="1607314"/>
            <a:chOff x="7788935" y="1567679"/>
            <a:chExt cx="1628445" cy="160731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4DACD-B2CD-253D-867A-654F809A0BB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Chair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EFE9A3-6DA7-5BA1-8B62-D5E7388A7F09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15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CEE86-86A3-6EE5-AC1D-E2831C29871B}"/>
              </a:ext>
            </a:extLst>
          </p:cNvPr>
          <p:cNvCxnSpPr/>
          <p:nvPr/>
        </p:nvCxnSpPr>
        <p:spPr>
          <a:xfrm>
            <a:off x="5124780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52B4183-19C2-B014-C46A-CB6C4A534D47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8" name="Picture 2" descr="Logo and Standards – The Salvation Army in Canada">
              <a:extLst>
                <a:ext uri="{FF2B5EF4-FFF2-40B4-BE49-F238E27FC236}">
                  <a16:creationId xmlns:a16="http://schemas.microsoft.com/office/drawing/2014/main" id="{6C720CAD-41A2-685C-2137-86B54006E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93AA86-CB3A-9F0C-57AB-8FFE90831FA7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0" name="Picture 9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A188B3B4-C7D8-1735-88D1-0BCE6B49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BE55F3C-43D7-8F6A-D2E4-6C574BC8A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" name="Picture 4" descr="Childrens Plastic Chairs Set of 2">
            <a:extLst>
              <a:ext uri="{FF2B5EF4-FFF2-40B4-BE49-F238E27FC236}">
                <a16:creationId xmlns:a16="http://schemas.microsoft.com/office/drawing/2014/main" id="{3C0D32EA-993C-0CE1-C4A0-B36EB4B4F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89873" l="9916" r="94093">
                        <a14:foregroundMark x1="72996" y1="17932" x2="56540" y2="27637"/>
                        <a14:foregroundMark x1="56540" y1="27637" x2="56329" y2="30169"/>
                        <a14:foregroundMark x1="69198" y1="48312" x2="81646" y2="48945"/>
                        <a14:foregroundMark x1="94093" y1="47890" x2="94093" y2="48734"/>
                        <a14:foregroundMark x1="68776" y1="73207" x2="68776" y2="61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3" b="28508"/>
          <a:stretch/>
        </p:blipFill>
        <p:spPr bwMode="auto">
          <a:xfrm>
            <a:off x="6508458" y="1278565"/>
            <a:ext cx="2198713" cy="3266125"/>
          </a:xfrm>
          <a:prstGeom prst="rect">
            <a:avLst/>
          </a:prstGeom>
          <a:noFill/>
          <a:effectLst>
            <a:outerShdw blurRad="457200" dist="88900" dir="6540000" sx="111000" sy="1110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1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4589</TotalTime>
  <Words>80</Words>
  <Application>Microsoft Office PowerPoint</Application>
  <PresentationFormat>Widescreen</PresentationFormat>
  <Paragraphs>37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LilyUPC</vt:lpstr>
      <vt:lpstr>Verdana Pro Cond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a School Room</dc:title>
  <dc:creator>Deepeka Sarup</dc:creator>
  <cp:lastModifiedBy>Jessica Lam</cp:lastModifiedBy>
  <cp:revision>81</cp:revision>
  <dcterms:created xsi:type="dcterms:W3CDTF">2021-07-20T05:36:36Z</dcterms:created>
  <dcterms:modified xsi:type="dcterms:W3CDTF">2024-06-26T15:04:17Z</dcterms:modified>
</cp:coreProperties>
</file>