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lacial Indifference" pitchFamily="50" charset="0"/>
      <p:regular r:id="rId3"/>
      <p:bold r:id="rId4"/>
      <p:italic r:id="rId5"/>
    </p:embeddedFont>
    <p:embeddedFont>
      <p:font typeface="Glacial Indifference Bold" panose="020B0604020202020204" charset="0"/>
      <p:regular r:id="rId6"/>
    </p:embeddedFont>
    <p:embeddedFont>
      <p:font typeface="Nickainley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2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537" r="-46078" b="-427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738807" flipH="1">
            <a:off x="16161980" y="-40814"/>
            <a:ext cx="3343848" cy="6257568"/>
          </a:xfrm>
          <a:custGeom>
            <a:avLst/>
            <a:gdLst/>
            <a:ahLst/>
            <a:cxnLst/>
            <a:rect l="l" t="t" r="r" b="b"/>
            <a:pathLst>
              <a:path w="3343848" h="6257568">
                <a:moveTo>
                  <a:pt x="3343848" y="0"/>
                </a:moveTo>
                <a:lnTo>
                  <a:pt x="0" y="0"/>
                </a:lnTo>
                <a:lnTo>
                  <a:pt x="0" y="6257567"/>
                </a:lnTo>
                <a:lnTo>
                  <a:pt x="3343848" y="6257567"/>
                </a:lnTo>
                <a:lnTo>
                  <a:pt x="3343848" y="0"/>
                </a:lnTo>
                <a:close/>
              </a:path>
            </a:pathLst>
          </a:custGeom>
          <a:blipFill>
            <a:blip r:embed="rId3"/>
            <a:stretch>
              <a:fillRect l="-67833" r="-607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97362" y="-359512"/>
            <a:ext cx="10787443" cy="6555667"/>
            <a:chOff x="0" y="0"/>
            <a:chExt cx="4826000" cy="29328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6000" cy="2932811"/>
            </a:xfrm>
            <a:custGeom>
              <a:avLst/>
              <a:gdLst/>
              <a:ahLst/>
              <a:cxnLst/>
              <a:rect l="l" t="t" r="r" b="b"/>
              <a:pathLst>
                <a:path w="4826000" h="2932811">
                  <a:moveTo>
                    <a:pt x="0" y="0"/>
                  </a:moveTo>
                  <a:lnTo>
                    <a:pt x="0" y="2374900"/>
                  </a:lnTo>
                  <a:cubicBezTo>
                    <a:pt x="326898" y="2609850"/>
                    <a:pt x="885063" y="2932811"/>
                    <a:pt x="1432560" y="2932811"/>
                  </a:cubicBezTo>
                  <a:cubicBezTo>
                    <a:pt x="1728597" y="2932811"/>
                    <a:pt x="2021586" y="2838323"/>
                    <a:pt x="2273300" y="2584450"/>
                  </a:cubicBezTo>
                  <a:cubicBezTo>
                    <a:pt x="2997200" y="1854200"/>
                    <a:pt x="4114800" y="139700"/>
                    <a:pt x="4826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8508" y="-68327"/>
            <a:ext cx="9995683" cy="6155877"/>
            <a:chOff x="0" y="0"/>
            <a:chExt cx="6827506" cy="4204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27544" cy="4204769"/>
            </a:xfrm>
            <a:custGeom>
              <a:avLst/>
              <a:gdLst/>
              <a:ahLst/>
              <a:cxnLst/>
              <a:rect l="l" t="t" r="r" b="b"/>
              <a:pathLst>
                <a:path w="6827544" h="4204769">
                  <a:moveTo>
                    <a:pt x="0" y="0"/>
                  </a:moveTo>
                  <a:lnTo>
                    <a:pt x="0" y="3404812"/>
                  </a:lnTo>
                  <a:cubicBezTo>
                    <a:pt x="462608" y="3741701"/>
                    <a:pt x="1251993" y="4204769"/>
                    <a:pt x="2026690" y="4204769"/>
                  </a:cubicBezTo>
                  <a:cubicBezTo>
                    <a:pt x="2445503" y="4204769"/>
                    <a:pt x="2860004" y="4069305"/>
                    <a:pt x="3216157" y="3705377"/>
                  </a:cubicBezTo>
                  <a:cubicBezTo>
                    <a:pt x="4240283" y="2658383"/>
                    <a:pt x="5821343" y="200331"/>
                    <a:pt x="6827544" y="0"/>
                  </a:cubicBezTo>
                  <a:close/>
                </a:path>
              </a:pathLst>
            </a:custGeom>
            <a:blipFill>
              <a:blip r:embed="rId4"/>
              <a:stretch>
                <a:fillRect t="-4447" b="-373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363739">
            <a:off x="8360128" y="782115"/>
            <a:ext cx="2521940" cy="2519579"/>
            <a:chOff x="0" y="0"/>
            <a:chExt cx="3255264" cy="32522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r="-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6"/>
              <a:stretch>
                <a:fillRect t="-494" b="-4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573848">
            <a:off x="5847360" y="2879284"/>
            <a:ext cx="2507999" cy="2505651"/>
            <a:chOff x="0" y="0"/>
            <a:chExt cx="3255264" cy="32522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r="-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7"/>
              <a:stretch>
                <a:fillRect t="-494" b="-4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6344278" y="2631714"/>
            <a:ext cx="757082" cy="755795"/>
          </a:xfrm>
          <a:custGeom>
            <a:avLst/>
            <a:gdLst/>
            <a:ahLst/>
            <a:cxnLst/>
            <a:rect l="l" t="t" r="r" b="b"/>
            <a:pathLst>
              <a:path w="757082" h="755795">
                <a:moveTo>
                  <a:pt x="0" y="0"/>
                </a:moveTo>
                <a:lnTo>
                  <a:pt x="757082" y="0"/>
                </a:lnTo>
                <a:lnTo>
                  <a:pt x="757082" y="755795"/>
                </a:lnTo>
                <a:lnTo>
                  <a:pt x="0" y="7557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90150">
            <a:off x="8087618" y="646581"/>
            <a:ext cx="638177" cy="637091"/>
          </a:xfrm>
          <a:custGeom>
            <a:avLst/>
            <a:gdLst/>
            <a:ahLst/>
            <a:cxnLst/>
            <a:rect l="l" t="t" r="r" b="b"/>
            <a:pathLst>
              <a:path w="638177" h="637091">
                <a:moveTo>
                  <a:pt x="0" y="0"/>
                </a:moveTo>
                <a:lnTo>
                  <a:pt x="638176" y="0"/>
                </a:lnTo>
                <a:lnTo>
                  <a:pt x="638176" y="637091"/>
                </a:lnTo>
                <a:lnTo>
                  <a:pt x="0" y="6370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06332" y="655989"/>
            <a:ext cx="1021118" cy="1185944"/>
          </a:xfrm>
          <a:custGeom>
            <a:avLst/>
            <a:gdLst/>
            <a:ahLst/>
            <a:cxnLst/>
            <a:rect l="l" t="t" r="r" b="b"/>
            <a:pathLst>
              <a:path w="1021118" h="1185944">
                <a:moveTo>
                  <a:pt x="0" y="0"/>
                </a:moveTo>
                <a:lnTo>
                  <a:pt x="1021118" y="0"/>
                </a:lnTo>
                <a:lnTo>
                  <a:pt x="1021118" y="1185944"/>
                </a:lnTo>
                <a:lnTo>
                  <a:pt x="0" y="11859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 rot="746848">
            <a:off x="457591" y="5256452"/>
            <a:ext cx="2458995" cy="2456693"/>
            <a:chOff x="0" y="0"/>
            <a:chExt cx="3255264" cy="32522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r="-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10"/>
              <a:stretch>
                <a:fillRect t="-494" b="-4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 rot="1320696">
            <a:off x="1628540" y="5017026"/>
            <a:ext cx="742290" cy="741027"/>
          </a:xfrm>
          <a:custGeom>
            <a:avLst/>
            <a:gdLst/>
            <a:ahLst/>
            <a:cxnLst/>
            <a:rect l="l" t="t" r="r" b="b"/>
            <a:pathLst>
              <a:path w="742290" h="741027">
                <a:moveTo>
                  <a:pt x="0" y="0"/>
                </a:moveTo>
                <a:lnTo>
                  <a:pt x="742290" y="0"/>
                </a:lnTo>
                <a:lnTo>
                  <a:pt x="742290" y="741027"/>
                </a:lnTo>
                <a:lnTo>
                  <a:pt x="0" y="7410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-472253">
            <a:off x="3469329" y="5259689"/>
            <a:ext cx="2460512" cy="2458208"/>
            <a:chOff x="0" y="0"/>
            <a:chExt cx="3255264" cy="32522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r="-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11"/>
              <a:stretch>
                <a:fillRect t="-494" b="-4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/>
          <p:nvPr/>
        </p:nvSpPr>
        <p:spPr>
          <a:xfrm rot="-698663">
            <a:off x="4265438" y="4910332"/>
            <a:ext cx="622632" cy="621574"/>
          </a:xfrm>
          <a:custGeom>
            <a:avLst/>
            <a:gdLst/>
            <a:ahLst/>
            <a:cxnLst/>
            <a:rect l="l" t="t" r="r" b="b"/>
            <a:pathLst>
              <a:path w="622632" h="621574">
                <a:moveTo>
                  <a:pt x="0" y="0"/>
                </a:moveTo>
                <a:lnTo>
                  <a:pt x="622633" y="0"/>
                </a:lnTo>
                <a:lnTo>
                  <a:pt x="622633" y="621573"/>
                </a:lnTo>
                <a:lnTo>
                  <a:pt x="0" y="6215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871916" y="-2716197"/>
            <a:ext cx="11868426" cy="3975923"/>
          </a:xfrm>
          <a:custGeom>
            <a:avLst/>
            <a:gdLst/>
            <a:ahLst/>
            <a:cxnLst/>
            <a:rect l="l" t="t" r="r" b="b"/>
            <a:pathLst>
              <a:path w="11868426" h="3975923">
                <a:moveTo>
                  <a:pt x="0" y="0"/>
                </a:moveTo>
                <a:lnTo>
                  <a:pt x="11868427" y="0"/>
                </a:lnTo>
                <a:lnTo>
                  <a:pt x="11868427" y="3975923"/>
                </a:lnTo>
                <a:lnTo>
                  <a:pt x="0" y="39759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5972459" y="8115703"/>
            <a:ext cx="2065433" cy="2469875"/>
          </a:xfrm>
          <a:custGeom>
            <a:avLst/>
            <a:gdLst/>
            <a:ahLst/>
            <a:cxnLst/>
            <a:rect l="l" t="t" r="r" b="b"/>
            <a:pathLst>
              <a:path w="2065433" h="2469875">
                <a:moveTo>
                  <a:pt x="0" y="0"/>
                </a:moveTo>
                <a:lnTo>
                  <a:pt x="2065433" y="0"/>
                </a:lnTo>
                <a:lnTo>
                  <a:pt x="2065433" y="2469875"/>
                </a:lnTo>
                <a:lnTo>
                  <a:pt x="0" y="2469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929446" y="821496"/>
            <a:ext cx="1373174" cy="1220408"/>
          </a:xfrm>
          <a:custGeom>
            <a:avLst/>
            <a:gdLst/>
            <a:ahLst/>
            <a:cxnLst/>
            <a:rect l="l" t="t" r="r" b="b"/>
            <a:pathLst>
              <a:path w="1373174" h="1220408">
                <a:moveTo>
                  <a:pt x="0" y="0"/>
                </a:moveTo>
                <a:lnTo>
                  <a:pt x="1373174" y="0"/>
                </a:lnTo>
                <a:lnTo>
                  <a:pt x="1373174" y="1220408"/>
                </a:lnTo>
                <a:lnTo>
                  <a:pt x="0" y="1220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2537440">
            <a:off x="17301722" y="7114061"/>
            <a:ext cx="1340590" cy="1833285"/>
          </a:xfrm>
          <a:custGeom>
            <a:avLst/>
            <a:gdLst/>
            <a:ahLst/>
            <a:cxnLst/>
            <a:rect l="l" t="t" r="r" b="b"/>
            <a:pathLst>
              <a:path w="1340590" h="1833285">
                <a:moveTo>
                  <a:pt x="0" y="0"/>
                </a:moveTo>
                <a:lnTo>
                  <a:pt x="1340590" y="0"/>
                </a:lnTo>
                <a:lnTo>
                  <a:pt x="1340590" y="1833285"/>
                </a:lnTo>
                <a:lnTo>
                  <a:pt x="0" y="18332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456279" y="2433635"/>
            <a:ext cx="4319507" cy="1907748"/>
          </a:xfrm>
          <a:custGeom>
            <a:avLst/>
            <a:gdLst/>
            <a:ahLst/>
            <a:cxnLst/>
            <a:rect l="l" t="t" r="r" b="b"/>
            <a:pathLst>
              <a:path w="4319507" h="1907748">
                <a:moveTo>
                  <a:pt x="0" y="0"/>
                </a:moveTo>
                <a:lnTo>
                  <a:pt x="4319507" y="0"/>
                </a:lnTo>
                <a:lnTo>
                  <a:pt x="4319507" y="1907748"/>
                </a:lnTo>
                <a:lnTo>
                  <a:pt x="0" y="1907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54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343082" y="6455417"/>
            <a:ext cx="2803262" cy="2838746"/>
          </a:xfrm>
          <a:custGeom>
            <a:avLst/>
            <a:gdLst/>
            <a:ahLst/>
            <a:cxnLst/>
            <a:rect l="l" t="t" r="r" b="b"/>
            <a:pathLst>
              <a:path w="2803262" h="2838746">
                <a:moveTo>
                  <a:pt x="0" y="0"/>
                </a:moveTo>
                <a:lnTo>
                  <a:pt x="2803262" y="0"/>
                </a:lnTo>
                <a:lnTo>
                  <a:pt x="2803262" y="2838746"/>
                </a:lnTo>
                <a:lnTo>
                  <a:pt x="0" y="283874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923401" y="9340633"/>
            <a:ext cx="8952485" cy="68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3975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SalvationArmy.ca/GOHChristmas</a:t>
            </a:r>
          </a:p>
        </p:txBody>
      </p:sp>
      <p:sp>
        <p:nvSpPr>
          <p:cNvPr id="32" name="TextBox 32"/>
          <p:cNvSpPr txBox="1"/>
          <p:nvPr/>
        </p:nvSpPr>
        <p:spPr>
          <a:xfrm rot="-328845">
            <a:off x="8674665" y="3323249"/>
            <a:ext cx="2198842" cy="24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FARMING</a:t>
            </a:r>
          </a:p>
        </p:txBody>
      </p:sp>
      <p:sp>
        <p:nvSpPr>
          <p:cNvPr id="33" name="TextBox 33"/>
          <p:cNvSpPr txBox="1"/>
          <p:nvPr/>
        </p:nvSpPr>
        <p:spPr>
          <a:xfrm rot="-554538">
            <a:off x="6342118" y="5440982"/>
            <a:ext cx="2198842" cy="24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HEALTH</a:t>
            </a:r>
          </a:p>
        </p:txBody>
      </p:sp>
      <p:sp>
        <p:nvSpPr>
          <p:cNvPr id="34" name="TextBox 34"/>
          <p:cNvSpPr txBox="1"/>
          <p:nvPr/>
        </p:nvSpPr>
        <p:spPr>
          <a:xfrm rot="-377360">
            <a:off x="3710040" y="7739799"/>
            <a:ext cx="2465573" cy="24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EDUCATION</a:t>
            </a:r>
          </a:p>
        </p:txBody>
      </p:sp>
      <p:sp>
        <p:nvSpPr>
          <p:cNvPr id="35" name="TextBox 35"/>
          <p:cNvSpPr txBox="1"/>
          <p:nvPr/>
        </p:nvSpPr>
        <p:spPr>
          <a:xfrm rot="766264">
            <a:off x="108400" y="7814558"/>
            <a:ext cx="2822971" cy="24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COMMUNITIES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08303" y="4151600"/>
            <a:ext cx="6382680" cy="894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5198">
                <a:solidFill>
                  <a:srgbClr val="7ED957"/>
                </a:solidFill>
                <a:latin typeface="Nickainley"/>
                <a:ea typeface="Nickainley"/>
                <a:cs typeface="Nickainley"/>
                <a:sym typeface="Nickainley"/>
              </a:rPr>
              <a:t>Gifts that make memories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03363" y="5237026"/>
            <a:ext cx="7557090" cy="96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1"/>
              </a:lnSpc>
            </a:pPr>
            <a:r>
              <a:rPr lang="en-US" sz="277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Christmas, share the true spirit of the season by giving gifts that make a lasting impact.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4400" y="8718534"/>
            <a:ext cx="3662354" cy="52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5"/>
              </a:lnSpc>
            </a:pPr>
            <a:r>
              <a:rPr lang="en-US" sz="3125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 consider giving to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58080" y="9237013"/>
            <a:ext cx="4717514" cy="46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0"/>
              </a:lnSpc>
            </a:pPr>
            <a:r>
              <a:rPr lang="en-US" sz="2707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HOPE WHERE NEEDED MOST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Glacial Indifference Bold</vt:lpstr>
      <vt:lpstr>Arial</vt:lpstr>
      <vt:lpstr>Glacial Indifference</vt:lpstr>
      <vt:lpstr>Nickainley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 - Christmas Luncheon PPT</dc:title>
  <cp:lastModifiedBy>Kyle Mangio</cp:lastModifiedBy>
  <cp:revision>2</cp:revision>
  <dcterms:created xsi:type="dcterms:W3CDTF">2006-08-16T00:00:00Z</dcterms:created>
  <dcterms:modified xsi:type="dcterms:W3CDTF">2025-11-18T14:20:24Z</dcterms:modified>
  <dc:identifier>DAG2cLNRfjY</dc:identifier>
</cp:coreProperties>
</file>