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Glacial Indifference Bold" charset="1" panose="00000800000000000000"/>
      <p:regular r:id="rId7"/>
    </p:embeddedFont>
    <p:embeddedFont>
      <p:font typeface="Nickainley" charset="1" panose="00000500000000000000"/>
      <p:regular r:id="rId8"/>
    </p:embeddedFont>
    <p:embeddedFont>
      <p:font typeface="Glacial Indifference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537" r="-46078" b="-4270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738807">
            <a:off x="16161980" y="-40814"/>
            <a:ext cx="3343848" cy="6257568"/>
          </a:xfrm>
          <a:custGeom>
            <a:avLst/>
            <a:gdLst/>
            <a:ahLst/>
            <a:cxnLst/>
            <a:rect r="r" b="b" t="t" l="l"/>
            <a:pathLst>
              <a:path h="6257568" w="3343848">
                <a:moveTo>
                  <a:pt x="3343848" y="0"/>
                </a:moveTo>
                <a:lnTo>
                  <a:pt x="0" y="0"/>
                </a:lnTo>
                <a:lnTo>
                  <a:pt x="0" y="6257567"/>
                </a:lnTo>
                <a:lnTo>
                  <a:pt x="3343848" y="6257567"/>
                </a:lnTo>
                <a:lnTo>
                  <a:pt x="3343848" y="0"/>
                </a:lnTo>
                <a:close/>
              </a:path>
            </a:pathLst>
          </a:custGeom>
          <a:blipFill>
            <a:blip r:embed="rId3"/>
            <a:stretch>
              <a:fillRect l="-67833" t="0" r="-6073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197362" y="-359512"/>
            <a:ext cx="10787443" cy="6555667"/>
            <a:chOff x="0" y="0"/>
            <a:chExt cx="4826000" cy="29328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6000" cy="2932811"/>
            </a:xfrm>
            <a:custGeom>
              <a:avLst/>
              <a:gdLst/>
              <a:ahLst/>
              <a:cxnLst/>
              <a:rect r="r" b="b" t="t" l="l"/>
              <a:pathLst>
                <a:path h="2932811" w="4826000">
                  <a:moveTo>
                    <a:pt x="0" y="0"/>
                  </a:moveTo>
                  <a:lnTo>
                    <a:pt x="0" y="2374900"/>
                  </a:lnTo>
                  <a:cubicBezTo>
                    <a:pt x="326898" y="2609850"/>
                    <a:pt x="885063" y="2932811"/>
                    <a:pt x="1432560" y="2932811"/>
                  </a:cubicBezTo>
                  <a:cubicBezTo>
                    <a:pt x="1728597" y="2932811"/>
                    <a:pt x="2021586" y="2838323"/>
                    <a:pt x="2273300" y="2584450"/>
                  </a:cubicBezTo>
                  <a:cubicBezTo>
                    <a:pt x="2997200" y="1854200"/>
                    <a:pt x="4114800" y="139700"/>
                    <a:pt x="4826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8508" y="-68327"/>
            <a:ext cx="9995683" cy="6155877"/>
            <a:chOff x="0" y="0"/>
            <a:chExt cx="6827506" cy="42047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27544" cy="4204769"/>
            </a:xfrm>
            <a:custGeom>
              <a:avLst/>
              <a:gdLst/>
              <a:ahLst/>
              <a:cxnLst/>
              <a:rect r="r" b="b" t="t" l="l"/>
              <a:pathLst>
                <a:path h="4204769" w="6827544">
                  <a:moveTo>
                    <a:pt x="0" y="0"/>
                  </a:moveTo>
                  <a:lnTo>
                    <a:pt x="0" y="3404812"/>
                  </a:lnTo>
                  <a:cubicBezTo>
                    <a:pt x="462608" y="3741701"/>
                    <a:pt x="1251993" y="4204769"/>
                    <a:pt x="2026690" y="4204769"/>
                  </a:cubicBezTo>
                  <a:cubicBezTo>
                    <a:pt x="2445503" y="4204769"/>
                    <a:pt x="2860004" y="4069305"/>
                    <a:pt x="3216157" y="3705377"/>
                  </a:cubicBezTo>
                  <a:cubicBezTo>
                    <a:pt x="4240283" y="2658383"/>
                    <a:pt x="5821343" y="200331"/>
                    <a:pt x="6827544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4447" r="0" b="-3735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-363739">
            <a:off x="8360128" y="782115"/>
            <a:ext cx="2521940" cy="2519579"/>
            <a:chOff x="0" y="0"/>
            <a:chExt cx="3255264" cy="32522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55264" cy="3252216"/>
            </a:xfrm>
            <a:custGeom>
              <a:avLst/>
              <a:gdLst/>
              <a:ahLst/>
              <a:cxnLst/>
              <a:rect r="r" b="b" t="t" l="l"/>
              <a:pathLst>
                <a:path h="3252216" w="3255264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8784" y="170440"/>
              <a:ext cx="2903731" cy="2875349"/>
            </a:xfrm>
            <a:custGeom>
              <a:avLst/>
              <a:gdLst/>
              <a:ahLst/>
              <a:cxnLst/>
              <a:rect r="r" b="b" t="t" l="l"/>
              <a:pathLst>
                <a:path h="2875349" w="2903731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6"/>
              <a:stretch>
                <a:fillRect l="0" t="-494" r="0" b="-494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-573848">
            <a:off x="5847360" y="2879284"/>
            <a:ext cx="2507999" cy="2505651"/>
            <a:chOff x="0" y="0"/>
            <a:chExt cx="3255264" cy="32522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55264" cy="3252216"/>
            </a:xfrm>
            <a:custGeom>
              <a:avLst/>
              <a:gdLst/>
              <a:ahLst/>
              <a:cxnLst/>
              <a:rect r="r" b="b" t="t" l="l"/>
              <a:pathLst>
                <a:path h="3252216" w="3255264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8784" y="170440"/>
              <a:ext cx="2903731" cy="2875349"/>
            </a:xfrm>
            <a:custGeom>
              <a:avLst/>
              <a:gdLst/>
              <a:ahLst/>
              <a:cxnLst/>
              <a:rect r="r" b="b" t="t" l="l"/>
              <a:pathLst>
                <a:path h="2875349" w="2903731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7"/>
              <a:stretch>
                <a:fillRect l="0" t="-494" r="0" b="-494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6344278" y="2631714"/>
            <a:ext cx="757082" cy="755795"/>
          </a:xfrm>
          <a:custGeom>
            <a:avLst/>
            <a:gdLst/>
            <a:ahLst/>
            <a:cxnLst/>
            <a:rect r="r" b="b" t="t" l="l"/>
            <a:pathLst>
              <a:path h="755795" w="757082">
                <a:moveTo>
                  <a:pt x="0" y="0"/>
                </a:moveTo>
                <a:lnTo>
                  <a:pt x="757082" y="0"/>
                </a:lnTo>
                <a:lnTo>
                  <a:pt x="757082" y="755795"/>
                </a:lnTo>
                <a:lnTo>
                  <a:pt x="0" y="7557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90150">
            <a:off x="8087618" y="646581"/>
            <a:ext cx="638177" cy="637091"/>
          </a:xfrm>
          <a:custGeom>
            <a:avLst/>
            <a:gdLst/>
            <a:ahLst/>
            <a:cxnLst/>
            <a:rect r="r" b="b" t="t" l="l"/>
            <a:pathLst>
              <a:path h="637091" w="638177">
                <a:moveTo>
                  <a:pt x="0" y="0"/>
                </a:moveTo>
                <a:lnTo>
                  <a:pt x="638176" y="0"/>
                </a:lnTo>
                <a:lnTo>
                  <a:pt x="638176" y="637091"/>
                </a:lnTo>
                <a:lnTo>
                  <a:pt x="0" y="637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6332" y="655989"/>
            <a:ext cx="1021118" cy="1185944"/>
          </a:xfrm>
          <a:custGeom>
            <a:avLst/>
            <a:gdLst/>
            <a:ahLst/>
            <a:cxnLst/>
            <a:rect r="r" b="b" t="t" l="l"/>
            <a:pathLst>
              <a:path h="1185944" w="1021118">
                <a:moveTo>
                  <a:pt x="0" y="0"/>
                </a:moveTo>
                <a:lnTo>
                  <a:pt x="1021118" y="0"/>
                </a:lnTo>
                <a:lnTo>
                  <a:pt x="1021118" y="1185944"/>
                </a:lnTo>
                <a:lnTo>
                  <a:pt x="0" y="11859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746848">
            <a:off x="457591" y="5256452"/>
            <a:ext cx="2458995" cy="2456693"/>
            <a:chOff x="0" y="0"/>
            <a:chExt cx="3255264" cy="32522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55264" cy="3252216"/>
            </a:xfrm>
            <a:custGeom>
              <a:avLst/>
              <a:gdLst/>
              <a:ahLst/>
              <a:cxnLst/>
              <a:rect r="r" b="b" t="t" l="l"/>
              <a:pathLst>
                <a:path h="3252216" w="3255264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8784" y="170440"/>
              <a:ext cx="2903731" cy="2875349"/>
            </a:xfrm>
            <a:custGeom>
              <a:avLst/>
              <a:gdLst/>
              <a:ahLst/>
              <a:cxnLst/>
              <a:rect r="r" b="b" t="t" l="l"/>
              <a:pathLst>
                <a:path h="2875349" w="2903731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10"/>
              <a:stretch>
                <a:fillRect l="0" t="-494" r="0" b="-494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1320696">
            <a:off x="1628540" y="5017026"/>
            <a:ext cx="742290" cy="741027"/>
          </a:xfrm>
          <a:custGeom>
            <a:avLst/>
            <a:gdLst/>
            <a:ahLst/>
            <a:cxnLst/>
            <a:rect r="r" b="b" t="t" l="l"/>
            <a:pathLst>
              <a:path h="741027" w="742290">
                <a:moveTo>
                  <a:pt x="0" y="0"/>
                </a:moveTo>
                <a:lnTo>
                  <a:pt x="742290" y="0"/>
                </a:lnTo>
                <a:lnTo>
                  <a:pt x="742290" y="741027"/>
                </a:lnTo>
                <a:lnTo>
                  <a:pt x="0" y="7410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-472253">
            <a:off x="3469329" y="5259689"/>
            <a:ext cx="2460512" cy="2458208"/>
            <a:chOff x="0" y="0"/>
            <a:chExt cx="3255264" cy="32522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55264" cy="3252216"/>
            </a:xfrm>
            <a:custGeom>
              <a:avLst/>
              <a:gdLst/>
              <a:ahLst/>
              <a:cxnLst/>
              <a:rect r="r" b="b" t="t" l="l"/>
              <a:pathLst>
                <a:path h="3252216" w="3255264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5"/>
              <a:stretch>
                <a:fillRect l="-15" t="0" r="-15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78784" y="170440"/>
              <a:ext cx="2903731" cy="2875349"/>
            </a:xfrm>
            <a:custGeom>
              <a:avLst/>
              <a:gdLst/>
              <a:ahLst/>
              <a:cxnLst/>
              <a:rect r="r" b="b" t="t" l="l"/>
              <a:pathLst>
                <a:path h="2875349" w="2903731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11"/>
              <a:stretch>
                <a:fillRect l="0" t="-494" r="0" b="-494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-698663">
            <a:off x="4265438" y="4910332"/>
            <a:ext cx="622632" cy="621574"/>
          </a:xfrm>
          <a:custGeom>
            <a:avLst/>
            <a:gdLst/>
            <a:ahLst/>
            <a:cxnLst/>
            <a:rect r="r" b="b" t="t" l="l"/>
            <a:pathLst>
              <a:path h="621574" w="622632">
                <a:moveTo>
                  <a:pt x="0" y="0"/>
                </a:moveTo>
                <a:lnTo>
                  <a:pt x="622633" y="0"/>
                </a:lnTo>
                <a:lnTo>
                  <a:pt x="622633" y="621573"/>
                </a:lnTo>
                <a:lnTo>
                  <a:pt x="0" y="6215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871916" y="-2716197"/>
            <a:ext cx="11868426" cy="3975923"/>
          </a:xfrm>
          <a:custGeom>
            <a:avLst/>
            <a:gdLst/>
            <a:ahLst/>
            <a:cxnLst/>
            <a:rect r="r" b="b" t="t" l="l"/>
            <a:pathLst>
              <a:path h="3975923" w="11868426">
                <a:moveTo>
                  <a:pt x="0" y="0"/>
                </a:moveTo>
                <a:lnTo>
                  <a:pt x="11868427" y="0"/>
                </a:lnTo>
                <a:lnTo>
                  <a:pt x="11868427" y="3975923"/>
                </a:lnTo>
                <a:lnTo>
                  <a:pt x="0" y="39759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972459" y="8115703"/>
            <a:ext cx="2065433" cy="2469875"/>
          </a:xfrm>
          <a:custGeom>
            <a:avLst/>
            <a:gdLst/>
            <a:ahLst/>
            <a:cxnLst/>
            <a:rect r="r" b="b" t="t" l="l"/>
            <a:pathLst>
              <a:path h="2469875" w="2065433">
                <a:moveTo>
                  <a:pt x="0" y="0"/>
                </a:moveTo>
                <a:lnTo>
                  <a:pt x="2065433" y="0"/>
                </a:lnTo>
                <a:lnTo>
                  <a:pt x="2065433" y="2469875"/>
                </a:lnTo>
                <a:lnTo>
                  <a:pt x="0" y="2469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929446" y="821496"/>
            <a:ext cx="1373174" cy="1220408"/>
          </a:xfrm>
          <a:custGeom>
            <a:avLst/>
            <a:gdLst/>
            <a:ahLst/>
            <a:cxnLst/>
            <a:rect r="r" b="b" t="t" l="l"/>
            <a:pathLst>
              <a:path h="1220408" w="1373174">
                <a:moveTo>
                  <a:pt x="0" y="0"/>
                </a:moveTo>
                <a:lnTo>
                  <a:pt x="1373174" y="0"/>
                </a:lnTo>
                <a:lnTo>
                  <a:pt x="1373174" y="1220408"/>
                </a:lnTo>
                <a:lnTo>
                  <a:pt x="0" y="1220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2537440">
            <a:off x="17301722" y="7114061"/>
            <a:ext cx="1340590" cy="1833285"/>
          </a:xfrm>
          <a:custGeom>
            <a:avLst/>
            <a:gdLst/>
            <a:ahLst/>
            <a:cxnLst/>
            <a:rect r="r" b="b" t="t" l="l"/>
            <a:pathLst>
              <a:path h="1833285" w="1340590">
                <a:moveTo>
                  <a:pt x="0" y="0"/>
                </a:moveTo>
                <a:lnTo>
                  <a:pt x="1340590" y="0"/>
                </a:lnTo>
                <a:lnTo>
                  <a:pt x="1340590" y="1833285"/>
                </a:lnTo>
                <a:lnTo>
                  <a:pt x="0" y="18332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456279" y="2433635"/>
            <a:ext cx="4319507" cy="1907748"/>
          </a:xfrm>
          <a:custGeom>
            <a:avLst/>
            <a:gdLst/>
            <a:ahLst/>
            <a:cxnLst/>
            <a:rect r="r" b="b" t="t" l="l"/>
            <a:pathLst>
              <a:path h="1907748" w="4319507">
                <a:moveTo>
                  <a:pt x="0" y="0"/>
                </a:moveTo>
                <a:lnTo>
                  <a:pt x="4319507" y="0"/>
                </a:lnTo>
                <a:lnTo>
                  <a:pt x="4319507" y="1907748"/>
                </a:lnTo>
                <a:lnTo>
                  <a:pt x="0" y="1907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-547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343082" y="6455417"/>
            <a:ext cx="2803262" cy="2838746"/>
          </a:xfrm>
          <a:custGeom>
            <a:avLst/>
            <a:gdLst/>
            <a:ahLst/>
            <a:cxnLst/>
            <a:rect r="r" b="b" t="t" l="l"/>
            <a:pathLst>
              <a:path h="2838746" w="2803262">
                <a:moveTo>
                  <a:pt x="0" y="0"/>
                </a:moveTo>
                <a:lnTo>
                  <a:pt x="2803262" y="0"/>
                </a:lnTo>
                <a:lnTo>
                  <a:pt x="2803262" y="2838746"/>
                </a:lnTo>
                <a:lnTo>
                  <a:pt x="0" y="283874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8923401" y="9340633"/>
            <a:ext cx="8952485" cy="689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975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SalvationArmy.ca/GOHChristmas</a:t>
            </a:r>
          </a:p>
        </p:txBody>
      </p:sp>
      <p:sp>
        <p:nvSpPr>
          <p:cNvPr name="TextBox 32" id="32"/>
          <p:cNvSpPr txBox="true"/>
          <p:nvPr/>
        </p:nvSpPr>
        <p:spPr>
          <a:xfrm rot="-328845">
            <a:off x="8674665" y="3323249"/>
            <a:ext cx="2198842" cy="241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FARMING</a:t>
            </a:r>
          </a:p>
        </p:txBody>
      </p:sp>
      <p:sp>
        <p:nvSpPr>
          <p:cNvPr name="TextBox 33" id="33"/>
          <p:cNvSpPr txBox="true"/>
          <p:nvPr/>
        </p:nvSpPr>
        <p:spPr>
          <a:xfrm rot="-554538">
            <a:off x="6342118" y="5440982"/>
            <a:ext cx="2198842" cy="241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HEALTH</a:t>
            </a:r>
          </a:p>
        </p:txBody>
      </p:sp>
      <p:sp>
        <p:nvSpPr>
          <p:cNvPr name="TextBox 34" id="34"/>
          <p:cNvSpPr txBox="true"/>
          <p:nvPr/>
        </p:nvSpPr>
        <p:spPr>
          <a:xfrm rot="-377360">
            <a:off x="3710040" y="7739799"/>
            <a:ext cx="2465573" cy="241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EDUCATION</a:t>
            </a:r>
          </a:p>
        </p:txBody>
      </p:sp>
      <p:sp>
        <p:nvSpPr>
          <p:cNvPr name="TextBox 35" id="35"/>
          <p:cNvSpPr txBox="true"/>
          <p:nvPr/>
        </p:nvSpPr>
        <p:spPr>
          <a:xfrm rot="766264">
            <a:off x="108400" y="7814558"/>
            <a:ext cx="2822971" cy="241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0"/>
              </a:lnSpc>
            </a:pPr>
            <a:r>
              <a:rPr lang="en-US" sz="1407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HOPE THROUGH COMMUNITIES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08303" y="4151600"/>
            <a:ext cx="6382680" cy="89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5198">
                <a:solidFill>
                  <a:srgbClr val="7ED957"/>
                </a:solidFill>
                <a:latin typeface="Nickainley"/>
                <a:ea typeface="Nickainley"/>
                <a:cs typeface="Nickainley"/>
                <a:sym typeface="Nickainley"/>
              </a:rPr>
              <a:t>Gifts that make memories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603363" y="5237026"/>
            <a:ext cx="7557090" cy="968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1"/>
              </a:lnSpc>
            </a:pPr>
            <a:r>
              <a:rPr lang="en-US" sz="277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Christmas, share the true spirit of the season by giving gifts that make a lasting impact.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44250" y="8718534"/>
            <a:ext cx="3432504" cy="539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5"/>
              </a:lnSpc>
            </a:pPr>
            <a:r>
              <a:rPr lang="en-US" sz="3125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 conside giving to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58080" y="9237013"/>
            <a:ext cx="4717514" cy="46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0"/>
              </a:lnSpc>
            </a:pPr>
            <a:r>
              <a:rPr lang="en-US" sz="2707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HOPE WHERE NEEDED MOST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DAG2cLNRfjY</dc:identifier>
  <dcterms:modified xsi:type="dcterms:W3CDTF">2011-08-01T06:04:30Z</dcterms:modified>
  <cp:revision>1</cp:revision>
  <dc:title>GOH - Christmas Luncheon PPT</dc:title>
</cp:coreProperties>
</file>