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  <p:sldMasterId id="2147484200" r:id="rId2"/>
  </p:sldMasterIdLst>
  <p:notesMasterIdLst>
    <p:notesMasterId r:id="rId4"/>
  </p:notesMasterIdLst>
  <p:handoutMasterIdLst>
    <p:handoutMasterId r:id="rId5"/>
  </p:handoutMasterIdLst>
  <p:sldIdLst>
    <p:sldId id="257" r:id="rId3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9965"/>
    <a:srgbClr val="C18243"/>
    <a:srgbClr val="996633"/>
    <a:srgbClr val="E1AE75"/>
    <a:srgbClr val="D38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1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C52BFD-5D93-4C40-9FF5-F13FB92E37A2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CA654-97EA-42C9-A658-7AA00B8C8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3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74235-21AE-4F6B-8928-5C493F905F43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5CD14-9837-44BE-8FE2-161CB7F85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44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7A2-5D2F-4979-B7EC-D4041657FA6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1D2A-9748-4F3D-95FE-1DD3817B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1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7A2-5D2F-4979-B7EC-D4041657FA6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1D2A-9748-4F3D-95FE-1DD3817B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83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7A2-5D2F-4979-B7EC-D4041657FA6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1D2A-9748-4F3D-95FE-1DD3817B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32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C9CE-741C-454A-BE15-5A196AFD0E8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D4CD-79A6-4C2B-A1E6-A074284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06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C9CE-741C-454A-BE15-5A196AFD0E8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D4CD-79A6-4C2B-A1E6-A074284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29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C9CE-741C-454A-BE15-5A196AFD0E8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D4CD-79A6-4C2B-A1E6-A074284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81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C9CE-741C-454A-BE15-5A196AFD0E8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D4CD-79A6-4C2B-A1E6-A074284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80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C9CE-741C-454A-BE15-5A196AFD0E8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D4CD-79A6-4C2B-A1E6-A074284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40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C9CE-741C-454A-BE15-5A196AFD0E8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D4CD-79A6-4C2B-A1E6-A074284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83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C9CE-741C-454A-BE15-5A196AFD0E8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D4CD-79A6-4C2B-A1E6-A074284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0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C9CE-741C-454A-BE15-5A196AFD0E8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D4CD-79A6-4C2B-A1E6-A074284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74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7A2-5D2F-4979-B7EC-D4041657FA6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1D2A-9748-4F3D-95FE-1DD3817B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043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C9CE-741C-454A-BE15-5A196AFD0E8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D4CD-79A6-4C2B-A1E6-A074284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3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C9CE-741C-454A-BE15-5A196AFD0E8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D4CD-79A6-4C2B-A1E6-A074284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5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C9CE-741C-454A-BE15-5A196AFD0E8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D4CD-79A6-4C2B-A1E6-A074284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7A2-5D2F-4979-B7EC-D4041657FA6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1D2A-9748-4F3D-95FE-1DD3817B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34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7A2-5D2F-4979-B7EC-D4041657FA6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1D2A-9748-4F3D-95FE-1DD3817B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0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7A2-5D2F-4979-B7EC-D4041657FA6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1D2A-9748-4F3D-95FE-1DD3817B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3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7A2-5D2F-4979-B7EC-D4041657FA6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1D2A-9748-4F3D-95FE-1DD3817B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52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7A2-5D2F-4979-B7EC-D4041657FA6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1D2A-9748-4F3D-95FE-1DD3817B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15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7A2-5D2F-4979-B7EC-D4041657FA6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1D2A-9748-4F3D-95FE-1DD3817B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60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7A2-5D2F-4979-B7EC-D4041657FA6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1D2A-9748-4F3D-95FE-1DD3817B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6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A77A2-5D2F-4979-B7EC-D4041657FA6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E1D2A-9748-4F3D-95FE-1DD3817B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688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EC9CE-741C-454A-BE15-5A196AFD0E8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2D4CD-79A6-4C2B-A1E6-A0742849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8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smiling&#10;&#10;Description automatically generated">
            <a:extLst>
              <a:ext uri="{FF2B5EF4-FFF2-40B4-BE49-F238E27FC236}">
                <a16:creationId xmlns:a16="http://schemas.microsoft.com/office/drawing/2014/main" id="{97E75EBA-9B33-C0AD-6D2C-B804B507B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79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44">
      <a:dk1>
        <a:srgbClr val="000000"/>
      </a:dk1>
      <a:lt1>
        <a:srgbClr val="D1282E"/>
      </a:lt1>
      <a:dk2>
        <a:srgbClr val="1C6618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Office Theme</vt:lpstr>
      <vt:lpstr>Custom Design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Hobbis</dc:creator>
  <cp:lastModifiedBy>Kyle Mangio</cp:lastModifiedBy>
  <cp:revision>5</cp:revision>
  <cp:lastPrinted>2018-07-05T13:52:07Z</cp:lastPrinted>
  <dcterms:created xsi:type="dcterms:W3CDTF">2017-06-12T14:35:02Z</dcterms:created>
  <dcterms:modified xsi:type="dcterms:W3CDTF">2023-08-01T13:14:41Z</dcterms:modified>
</cp:coreProperties>
</file>