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965"/>
    <a:srgbClr val="C18243"/>
    <a:srgbClr val="996633"/>
    <a:srgbClr val="E1AE75"/>
    <a:srgbClr val="D38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5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BFB03-0073-4EF3-A272-CFDDEFFA8F3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5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AEFAF-EDB4-4644-AD9C-282F253F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7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41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95BDC-704A-4879-BAF6-6BF4F2454789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6" y="3330576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41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BA9E-A459-4FFC-B322-7A64474B5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5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Christmas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CA36-A491-4E0D-9DBE-D975CB50D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5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1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3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0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3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0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5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6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A77A2-5D2F-4979-B7EC-D4041657FA6C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1D2A-9748-4F3D-95FE-1DD3817B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8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jp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93744" y="2133600"/>
            <a:ext cx="4079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alisto MT" panose="02040603050505030304" pitchFamily="18" charset="0"/>
              </a:rPr>
              <a:t>Ensemble, nous contribuons à changer les </a:t>
            </a:r>
            <a:r>
              <a:rPr lang="fr-FR" sz="2400" b="1" dirty="0" smtClean="0">
                <a:latin typeface="Calisto MT" panose="02040603050505030304" pitchFamily="18" charset="0"/>
              </a:rPr>
              <a:t>choses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9149" y="6016393"/>
            <a:ext cx="4079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sto MT" panose="02040603050505030304" pitchFamily="18" charset="0"/>
              </a:rPr>
              <a:t>SalvationArmy.ca/</a:t>
            </a:r>
            <a:r>
              <a:rPr lang="en-US" sz="2000" b="1" dirty="0" err="1" smtClean="0">
                <a:latin typeface="Calisto MT" panose="02040603050505030304" pitchFamily="18" charset="0"/>
              </a:rPr>
              <a:t>giftsofhope</a:t>
            </a:r>
            <a:endParaRPr lang="en-US" sz="2000" b="1" dirty="0" smtClean="0">
              <a:latin typeface="Calisto MT" panose="0204060305050503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48200" y="3079486"/>
            <a:ext cx="5470193" cy="2886715"/>
            <a:chOff x="4648200" y="3268328"/>
            <a:chExt cx="5470193" cy="288671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94308" y="5150901"/>
              <a:ext cx="775927" cy="10041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3382" y="3268328"/>
              <a:ext cx="775927" cy="100414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3381" y="4477437"/>
              <a:ext cx="775927" cy="10041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5682" y="3875655"/>
              <a:ext cx="775927" cy="100414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371683" y="3518677"/>
              <a:ext cx="349727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agriculture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11389" y="4096131"/>
              <a:ext cx="395447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éducation</a:t>
              </a:r>
              <a:endParaRPr lang="en-US" sz="2000" dirty="0">
                <a:ln w="190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90321" y="4668425"/>
              <a:ext cx="462807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santé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8200" y="5361948"/>
              <a:ext cx="504357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collectivités</a:t>
              </a:r>
              <a:endParaRPr lang="en-US" sz="2000" dirty="0">
                <a:ln w="19050">
                  <a:solidFill>
                    <a:schemeClr val="tx1"/>
                  </a:solidFill>
                  <a:prstDash val="solid"/>
                </a:ln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9" y="353001"/>
            <a:ext cx="4360942" cy="6150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14" y="326246"/>
            <a:ext cx="692662" cy="804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88" y="233124"/>
            <a:ext cx="3277812" cy="17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6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85777" y="2138995"/>
            <a:ext cx="4079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alisto MT" panose="02040603050505030304" pitchFamily="18" charset="0"/>
              </a:rPr>
              <a:t>Ensemble, nous contribuons à changer les </a:t>
            </a:r>
            <a:r>
              <a:rPr lang="fr-FR" sz="2400" b="1" dirty="0" smtClean="0">
                <a:latin typeface="Calisto MT" panose="02040603050505030304" pitchFamily="18" charset="0"/>
              </a:rPr>
              <a:t>choses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9149" y="6016393"/>
            <a:ext cx="4079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sto MT" panose="02040603050505030304" pitchFamily="18" charset="0"/>
              </a:rPr>
              <a:t>SalvationArmy.ca/</a:t>
            </a:r>
            <a:r>
              <a:rPr lang="en-US" sz="2000" b="1" dirty="0" err="1" smtClean="0">
                <a:latin typeface="Calisto MT" panose="02040603050505030304" pitchFamily="18" charset="0"/>
              </a:rPr>
              <a:t>giftsofhope</a:t>
            </a:r>
            <a:endParaRPr lang="en-US" sz="2000" b="1" dirty="0" smtClean="0">
              <a:latin typeface="Calisto MT" panose="0204060305050503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48200" y="3079486"/>
            <a:ext cx="5470193" cy="2886715"/>
            <a:chOff x="4648200" y="3268328"/>
            <a:chExt cx="5470193" cy="288671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94308" y="5150901"/>
              <a:ext cx="775927" cy="10041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3382" y="3268328"/>
              <a:ext cx="775927" cy="100414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3381" y="4477437"/>
              <a:ext cx="775927" cy="10041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5682" y="3875655"/>
              <a:ext cx="775927" cy="100414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371683" y="3518677"/>
              <a:ext cx="349727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agriculture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11389" y="4096131"/>
              <a:ext cx="395447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éducation</a:t>
              </a:r>
              <a:endParaRPr lang="en-US" sz="2000" dirty="0">
                <a:ln w="190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90321" y="4668425"/>
              <a:ext cx="462807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santé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8200" y="5361948"/>
              <a:ext cx="504357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collectivités</a:t>
              </a:r>
              <a:endParaRPr lang="en-US" sz="2000" dirty="0">
                <a:ln w="19050">
                  <a:solidFill>
                    <a:schemeClr val="tx1"/>
                  </a:solidFill>
                  <a:prstDash val="solid"/>
                </a:ln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14" y="326246"/>
            <a:ext cx="692662" cy="804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88" y="233124"/>
            <a:ext cx="3277812" cy="1795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1" y="314108"/>
            <a:ext cx="4394259" cy="61970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8656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89149" y="2133600"/>
            <a:ext cx="4079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alisto MT" panose="02040603050505030304" pitchFamily="18" charset="0"/>
              </a:rPr>
              <a:t>Ensemble, nous contribuons à changer les choses.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9149" y="6016393"/>
            <a:ext cx="4079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sto MT" panose="02040603050505030304" pitchFamily="18" charset="0"/>
              </a:rPr>
              <a:t>SalvationArmy.ca/</a:t>
            </a:r>
            <a:r>
              <a:rPr lang="en-US" sz="2000" b="1" dirty="0" err="1" smtClean="0">
                <a:latin typeface="Calisto MT" panose="02040603050505030304" pitchFamily="18" charset="0"/>
              </a:rPr>
              <a:t>giftsofhope</a:t>
            </a:r>
            <a:endParaRPr lang="en-US" sz="2000" b="1" dirty="0" smtClean="0">
              <a:latin typeface="Calisto MT" panose="0204060305050503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48200" y="3079486"/>
            <a:ext cx="5470193" cy="2886715"/>
            <a:chOff x="4648200" y="3268328"/>
            <a:chExt cx="5470193" cy="288671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94308" y="5150901"/>
              <a:ext cx="775927" cy="10041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3382" y="3268328"/>
              <a:ext cx="775927" cy="100414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3381" y="4477437"/>
              <a:ext cx="775927" cy="10041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5682" y="3875655"/>
              <a:ext cx="775927" cy="100414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371683" y="3518677"/>
              <a:ext cx="349727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agriculture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11389" y="4096131"/>
              <a:ext cx="395447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éducation</a:t>
              </a:r>
              <a:endParaRPr lang="en-US" sz="2000" dirty="0">
                <a:ln w="190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90321" y="4668425"/>
              <a:ext cx="462807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santé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8200" y="5361948"/>
              <a:ext cx="504357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</a:rPr>
                <a:t>collectivités</a:t>
              </a:r>
              <a:endParaRPr lang="en-US" sz="2000" dirty="0">
                <a:ln w="19050">
                  <a:solidFill>
                    <a:schemeClr val="tx1"/>
                  </a:solidFill>
                  <a:prstDash val="solid"/>
                </a:ln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14" y="326246"/>
            <a:ext cx="692662" cy="804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88" y="233124"/>
            <a:ext cx="3277812" cy="1795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2" y="326427"/>
            <a:ext cx="4394258" cy="61970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3811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38778" y="2031679"/>
            <a:ext cx="4079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alisto MT" panose="02040603050505030304" pitchFamily="18" charset="0"/>
              </a:rPr>
              <a:t>Ensemble, nous contribuons à changer </a:t>
            </a:r>
            <a:r>
              <a:rPr lang="fr-FR" sz="2400" b="1">
                <a:latin typeface="Calisto MT" panose="02040603050505030304" pitchFamily="18" charset="0"/>
              </a:rPr>
              <a:t>les </a:t>
            </a:r>
            <a:r>
              <a:rPr lang="fr-FR" sz="2400" b="1" smtClean="0">
                <a:latin typeface="Calisto MT" panose="02040603050505030304" pitchFamily="18" charset="0"/>
              </a:rPr>
              <a:t>choses</a:t>
            </a:r>
            <a:endParaRPr lang="en-CA" sz="2400" b="1" dirty="0">
              <a:latin typeface="Calisto MT" panose="0204060305050503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85682" y="3079486"/>
            <a:ext cx="803627" cy="2886715"/>
            <a:chOff x="4785682" y="3079486"/>
            <a:chExt cx="803627" cy="288671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94308" y="4962059"/>
              <a:ext cx="775927" cy="10041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3382" y="3079486"/>
              <a:ext cx="775927" cy="100414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3381" y="4288595"/>
              <a:ext cx="775927" cy="10041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5682" y="3686813"/>
              <a:ext cx="775927" cy="100414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371683" y="3329835"/>
            <a:ext cx="3497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Porteur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d’espoir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en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agriculture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11389" y="3907289"/>
            <a:ext cx="3954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Porteur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d’espoir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en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éducation</a:t>
            </a:r>
            <a:endParaRPr lang="en-US" sz="2000" dirty="0">
              <a:ln w="190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0321" y="4479583"/>
            <a:ext cx="46280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Porteur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d’espoir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en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santé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5173106"/>
            <a:ext cx="50435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Porteur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d’espoir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en</a:t>
            </a:r>
            <a:r>
              <a:rPr lang="en-US" sz="2000" dirty="0">
                <a:ln w="19050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dirty="0" err="1">
                <a:ln w="19050">
                  <a:solidFill>
                    <a:schemeClr val="tx1"/>
                  </a:solidFill>
                  <a:prstDash val="solid"/>
                </a:ln>
              </a:rPr>
              <a:t>collectivités</a:t>
            </a:r>
            <a:endParaRPr lang="en-US" sz="2000" dirty="0">
              <a:ln w="1905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14" y="326246"/>
            <a:ext cx="692662" cy="804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88" y="233124"/>
            <a:ext cx="3277812" cy="1795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5" y="335012"/>
            <a:ext cx="4393827" cy="61964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4827314" y="6002580"/>
            <a:ext cx="4079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sto MT" panose="02040603050505030304" pitchFamily="18" charset="0"/>
              </a:rPr>
              <a:t>SalvationArmy.ca/</a:t>
            </a:r>
            <a:r>
              <a:rPr lang="en-US" sz="2000" b="1" dirty="0" err="1" smtClean="0">
                <a:latin typeface="Calisto MT" panose="02040603050505030304" pitchFamily="18" charset="0"/>
              </a:rPr>
              <a:t>giftsofhope</a:t>
            </a:r>
            <a:endParaRPr lang="en-US" sz="2000" b="1" dirty="0" smtClean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7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96052" y="2105278"/>
            <a:ext cx="4671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Ensemble, nous contribuons à changer les choses</a:t>
            </a:r>
            <a:endParaRPr lang="en-CA" sz="2800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49" y="640949"/>
            <a:ext cx="3934086" cy="5550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246259"/>
            <a:ext cx="3151529" cy="17260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36" y="304800"/>
            <a:ext cx="692662" cy="80447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372450" y="3451583"/>
            <a:ext cx="5379243" cy="2216150"/>
            <a:chOff x="4799065" y="3553854"/>
            <a:chExt cx="5379243" cy="2216150"/>
          </a:xfrm>
        </p:grpSpPr>
        <p:sp>
          <p:nvSpPr>
            <p:cNvPr id="23" name="Rectangle 22"/>
            <p:cNvSpPr/>
            <p:nvPr/>
          </p:nvSpPr>
          <p:spPr>
            <a:xfrm>
              <a:off x="5512430" y="3553854"/>
              <a:ext cx="349727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agriculture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30266" y="4102677"/>
              <a:ext cx="395447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éducation</a:t>
              </a:r>
              <a:endParaRPr lang="en-US" sz="2000" dirty="0">
                <a:ln w="19050">
                  <a:solidFill>
                    <a:schemeClr val="tx1"/>
                  </a:solidFill>
                  <a:prstDash val="solid"/>
                </a:ln>
                <a:latin typeface="Calisto MT" panose="0204060305050503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50236" y="4687534"/>
              <a:ext cx="462807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santé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99065" y="5369894"/>
              <a:ext cx="504357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Porteur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d’espoir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en</a:t>
              </a:r>
              <a:r>
                <a:rPr lang="en-US" sz="2000" dirty="0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 </a:t>
              </a:r>
              <a:r>
                <a:rPr lang="en-US" sz="2000" dirty="0" err="1">
                  <a:ln w="19050">
                    <a:solidFill>
                      <a:schemeClr val="tx1"/>
                    </a:solidFill>
                    <a:prstDash val="solid"/>
                  </a:ln>
                  <a:latin typeface="Calisto MT" panose="02040603050505030304" pitchFamily="18" charset="0"/>
                </a:rPr>
                <a:t>collectivités</a:t>
              </a:r>
              <a:endParaRPr lang="en-US" sz="2000" dirty="0">
                <a:ln w="19050">
                  <a:solidFill>
                    <a:schemeClr val="tx1"/>
                  </a:solidFill>
                  <a:prstDash val="solid"/>
                </a:ln>
                <a:latin typeface="Calisto MT" panose="0204060305050503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32964" y="6052771"/>
            <a:ext cx="42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sto MT" panose="02040603050505030304" pitchFamily="18" charset="0"/>
                <a:cs typeface="Calibri" panose="020F0502020204030204" pitchFamily="34" charset="0"/>
              </a:rPr>
              <a:t>SalvationArmy.ca/</a:t>
            </a:r>
            <a:r>
              <a:rPr lang="en-US" sz="2400" b="1" dirty="0" err="1" smtClean="0">
                <a:latin typeface="Calisto MT" panose="02040603050505030304" pitchFamily="18" charset="0"/>
                <a:cs typeface="Calibri" panose="020F0502020204030204" pitchFamily="34" charset="0"/>
              </a:rPr>
              <a:t>giftsofhope</a:t>
            </a:r>
            <a:endParaRPr lang="en-US" sz="2400" b="1" dirty="0" smtClean="0">
              <a:latin typeface="Calisto MT" panose="02040603050505030304" pitchFamily="18" charset="0"/>
              <a:cs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0191" y="3209013"/>
            <a:ext cx="821107" cy="2843759"/>
            <a:chOff x="4813382" y="3079486"/>
            <a:chExt cx="821107" cy="284375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58562" y="4919103"/>
              <a:ext cx="775927" cy="100414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3382" y="3079486"/>
              <a:ext cx="775927" cy="100414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58562" y="4270989"/>
              <a:ext cx="775927" cy="100414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3382" y="3651649"/>
              <a:ext cx="775927" cy="1004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1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4">
    <a:dk1>
      <a:srgbClr val="F4F4EF"/>
    </a:dk1>
    <a:lt1>
      <a:srgbClr val="F4F4EF"/>
    </a:lt1>
    <a:dk2>
      <a:srgbClr val="1C6618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128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Hobbis</dc:creator>
  <cp:lastModifiedBy>Ruth Hobbis</cp:lastModifiedBy>
  <cp:revision>51</cp:revision>
  <cp:lastPrinted>2018-07-05T13:52:33Z</cp:lastPrinted>
  <dcterms:created xsi:type="dcterms:W3CDTF">2017-06-12T14:35:02Z</dcterms:created>
  <dcterms:modified xsi:type="dcterms:W3CDTF">2018-07-05T14:05:24Z</dcterms:modified>
</cp:coreProperties>
</file>