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829"/>
    <a:srgbClr val="333300"/>
    <a:srgbClr val="0075D6"/>
    <a:srgbClr val="007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A4C1E-709A-46BB-9198-1766D2CEAAB0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28073-2315-4FEF-AEA4-B3C463BFF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46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7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7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8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7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2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7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35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35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0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5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1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48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 txBox="1">
            <a:spLocks noGrp="1"/>
          </p:cNvSpPr>
          <p:nvPr>
            <p:ph idx="1"/>
          </p:nvPr>
        </p:nvSpPr>
        <p:spPr>
          <a:xfrm>
            <a:off x="4631451" y="2316540"/>
            <a:ext cx="43768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fr-FR" sz="3000" b="1" dirty="0">
                <a:solidFill>
                  <a:schemeClr val="bg1"/>
                </a:solidFill>
              </a:rPr>
              <a:t>Appuyez notre campagne Partenaires dans la mission</a:t>
            </a:r>
            <a:endParaRPr lang="en-US" sz="30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653" y="152400"/>
            <a:ext cx="4224490" cy="2209800"/>
          </a:xfrm>
          <a:prstGeom prst="rect">
            <a:avLst/>
          </a:prstGeom>
          <a:effectLst>
            <a:glow>
              <a:schemeClr val="accent1"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  <a:bevelB w="114300" prst="hardEdge"/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652" y="3962400"/>
            <a:ext cx="4224491" cy="2209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  <a:bevelB w="114300" prst="hardEdge"/>
          </a:sp3d>
        </p:spPr>
      </p:pic>
      <p:sp>
        <p:nvSpPr>
          <p:cNvPr id="7" name="Content Placeholder 7"/>
          <p:cNvSpPr txBox="1">
            <a:spLocks/>
          </p:cNvSpPr>
          <p:nvPr/>
        </p:nvSpPr>
        <p:spPr>
          <a:xfrm>
            <a:off x="4267200" y="6172200"/>
            <a:ext cx="5105400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2000" b="1" dirty="0">
                <a:solidFill>
                  <a:schemeClr val="bg1"/>
                </a:solidFill>
              </a:rPr>
              <a:t>Les dons sont acceptés au poste de votre localité.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"/>
            <a:ext cx="4437529" cy="68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10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Hobbis</dc:creator>
  <cp:lastModifiedBy>Kathy Nguyen</cp:lastModifiedBy>
  <cp:revision>14</cp:revision>
  <dcterms:created xsi:type="dcterms:W3CDTF">2006-08-16T00:00:00Z</dcterms:created>
  <dcterms:modified xsi:type="dcterms:W3CDTF">2020-01-02T20:29:52Z</dcterms:modified>
</cp:coreProperties>
</file>