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5262BDA-D287-1E2C-752D-2F7515FB80EC}" v="5" dt="2024-11-07T18:25:16.8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382"/>
    <p:restoredTop sz="94640"/>
  </p:normalViewPr>
  <p:slideViewPr>
    <p:cSldViewPr snapToGrid="0">
      <p:cViewPr varScale="1">
        <p:scale>
          <a:sx n="87" d="100"/>
          <a:sy n="87" d="100"/>
        </p:scale>
        <p:origin x="200" y="6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ni Lien" userId="S::jenni.lien@salvationarmy.ca::f724e512-bdf6-4826-bc2c-03819dac70bf" providerId="AD" clId="Web-{C5262BDA-D287-1E2C-752D-2F7515FB80EC}"/>
    <pc:docChg chg="modSld">
      <pc:chgData name="Jenni Lien" userId="S::jenni.lien@salvationarmy.ca::f724e512-bdf6-4826-bc2c-03819dac70bf" providerId="AD" clId="Web-{C5262BDA-D287-1E2C-752D-2F7515FB80EC}" dt="2024-11-07T18:25:16.848" v="3" actId="14100"/>
      <pc:docMkLst>
        <pc:docMk/>
      </pc:docMkLst>
      <pc:sldChg chg="addSp delSp modSp">
        <pc:chgData name="Jenni Lien" userId="S::jenni.lien@salvationarmy.ca::f724e512-bdf6-4826-bc2c-03819dac70bf" providerId="AD" clId="Web-{C5262BDA-D287-1E2C-752D-2F7515FB80EC}" dt="2024-11-07T18:25:16.848" v="3" actId="14100"/>
        <pc:sldMkLst>
          <pc:docMk/>
          <pc:sldMk cId="1606395348" sldId="256"/>
        </pc:sldMkLst>
        <pc:picChg chg="add mod">
          <ac:chgData name="Jenni Lien" userId="S::jenni.lien@salvationarmy.ca::f724e512-bdf6-4826-bc2c-03819dac70bf" providerId="AD" clId="Web-{C5262BDA-D287-1E2C-752D-2F7515FB80EC}" dt="2024-11-07T18:25:16.848" v="3" actId="14100"/>
          <ac:picMkLst>
            <pc:docMk/>
            <pc:sldMk cId="1606395348" sldId="256"/>
            <ac:picMk id="2" creationId="{A521CB41-514E-3631-6E23-6EC270C6152A}"/>
          </ac:picMkLst>
        </pc:picChg>
        <pc:picChg chg="del">
          <ac:chgData name="Jenni Lien" userId="S::jenni.lien@salvationarmy.ca::f724e512-bdf6-4826-bc2c-03819dac70bf" providerId="AD" clId="Web-{C5262BDA-D287-1E2C-752D-2F7515FB80EC}" dt="2024-11-07T18:25:04.317" v="0"/>
          <ac:picMkLst>
            <pc:docMk/>
            <pc:sldMk cId="1606395348" sldId="256"/>
            <ac:picMk id="5" creationId="{F2F69129-C4AE-611F-740F-BF427BB0D3D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0B19A8-5061-4A93-CB81-451AC2AE5E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75E3AD-59EF-AE16-DD3A-10BCD4365C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73808A-B093-B2D9-F330-74F82D6B21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08BC-01D7-5942-A3EA-67D3C21304D9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570A11-E87C-25CD-B52D-BF8B6CD44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064250-C976-FE12-B1E4-0E41CA512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F2599-4C9D-4E47-B9FE-6057B7ABA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168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9F244-FB6E-BC6A-777D-8C3106178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CF41F2-8B08-7870-CFB8-006FF4CD61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7A34DC-E8BD-1168-CFEE-1788E8510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08BC-01D7-5942-A3EA-67D3C21304D9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5D67EC-AE4F-8722-F830-A4C39F195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F490A0-3643-B54E-EC24-E85490368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F2599-4C9D-4E47-B9FE-6057B7ABA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624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057A689-D2DC-29E7-3226-A595691739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62637C-7797-5884-BD28-1F3DD51714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5AFDAE-64A1-FB23-727A-AF16DE9BD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08BC-01D7-5942-A3EA-67D3C21304D9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7D69FB-4B82-0FD3-F439-89621D9FC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9ED49B-6186-E810-EF9D-B4440A01E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F2599-4C9D-4E47-B9FE-6057B7ABA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287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3BF0C-71D1-9D86-F2C6-5575F49A7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1ABB0D-CC99-40CE-F007-18392959C8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DCA78C-DD1F-5E3B-84F6-4062FC7B0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08BC-01D7-5942-A3EA-67D3C21304D9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623873-2BCF-E7DA-EFE6-9FEAB55E1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58E5C0-9B8D-85B1-AB1C-E745C1F09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F2599-4C9D-4E47-B9FE-6057B7ABA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916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B1838A-59E2-981D-4297-BD4BB6C15D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3AE139-9F84-F17F-C265-CD7B6C9C15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E33ED2-4BB1-B6D4-F350-87720908C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08BC-01D7-5942-A3EA-67D3C21304D9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320EAC-F98C-F64C-4E92-B987980B6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CAC75A-7C13-CA29-00E0-B43B6EECD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F2599-4C9D-4E47-B9FE-6057B7ABA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649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B99923-41AC-FF02-1068-0D345463E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F99EF4-D160-A96B-967F-BC25A3BD9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7A2F3A-B63D-83AC-3D0E-485B666655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52D825-49BA-44BC-79F2-11843186F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08BC-01D7-5942-A3EA-67D3C21304D9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8FB209-4532-420A-DD88-789E2C23A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B56840-DF64-04FC-86AC-97E76AF15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F2599-4C9D-4E47-B9FE-6057B7ABA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965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3F6256-2407-11AA-7FB1-606A362DB9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EB1A2F-0824-49F8-7F14-DE2BA7E366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D6F841-85CF-4548-993F-95CD82B3E9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5580CB-7D8D-F2C4-EA32-303DB17CDA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F45F10-EA87-0916-CD94-EADA46138A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D68DCE-279A-3B5A-DB7F-1E869E4DD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08BC-01D7-5942-A3EA-67D3C21304D9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EAF5B6-E923-9EB2-B957-3EAA64F86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BC99DE-785E-80B4-DF83-CEBB5B6F6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F2599-4C9D-4E47-B9FE-6057B7ABA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598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4372FD-137D-1762-3B83-595C5F681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08FB69-B067-12D4-61A1-913E664AB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08BC-01D7-5942-A3EA-67D3C21304D9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48133C-EC50-139A-7CEE-C9ADA58C3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3DB4B0-EC41-817D-FB77-244E8ACE5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F2599-4C9D-4E47-B9FE-6057B7ABA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347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E449139-C629-EAD3-00EE-E18D26AB1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08BC-01D7-5942-A3EA-67D3C21304D9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7416B30-1F44-FE5B-4185-F59D43AA7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821E96-FA07-F79F-B99B-3CA8F9544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F2599-4C9D-4E47-B9FE-6057B7ABA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366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93CBC-CAA1-EA25-DBA2-28F5134589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C58D76-4314-F488-C53C-C992CA593A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EAA756-1954-49C4-F4AA-7F6210025B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B5C283-945E-EF7F-968F-B2040BF14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08BC-01D7-5942-A3EA-67D3C21304D9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3C04E2-AEBC-ECCC-FA7E-6BBB64913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81AE0F-364E-D612-2D48-1D9DD96BC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F2599-4C9D-4E47-B9FE-6057B7ABA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259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162B8-886E-1791-23F0-1FB42D10D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33A500-F921-E990-F5BF-9352AAFB5C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05DC53-D125-599B-0E32-EB84E7355C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35CDBE-C694-FBE3-186C-F67048D75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208BC-01D7-5942-A3EA-67D3C21304D9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3EB5B9-90B3-04D1-792D-30473057B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C9D350-E238-D009-BA34-80DFF6F08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F2599-4C9D-4E47-B9FE-6057B7ABA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31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9ED60B6-F420-1224-5048-3CAEAD716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FA8F4D-D96A-2AEC-87A5-845DA0EE00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76B187-99D4-D09D-8290-3D47D0294F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D208BC-01D7-5942-A3EA-67D3C21304D9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999521-5286-281E-81A5-E3AF8E0FA0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7C50BE-3639-207A-73BE-5475027438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AF2599-4C9D-4E47-B9FE-6057B7ABA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307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card with birds flying over water&#10;&#10;Description automatically generated">
            <a:extLst>
              <a:ext uri="{FF2B5EF4-FFF2-40B4-BE49-F238E27FC236}">
                <a16:creationId xmlns:a16="http://schemas.microsoft.com/office/drawing/2014/main" id="{A521CB41-514E-3631-6E23-6EC270C615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" y="-868"/>
            <a:ext cx="12242800" cy="688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63953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08446c4-6216-40fc-83e4-324302e39107" xsi:nil="true"/>
    <lcf76f155ced4ddcb4097134ff3c332f xmlns="52b710c1-1c88-48e4-a57c-5a8895f3f78e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8D31FEAEBE9794EBAFDE90E0F24E587" ma:contentTypeVersion="12" ma:contentTypeDescription="Create a new document." ma:contentTypeScope="" ma:versionID="2f5c9669d1600908dcf90760683e3759">
  <xsd:schema xmlns:xsd="http://www.w3.org/2001/XMLSchema" xmlns:xs="http://www.w3.org/2001/XMLSchema" xmlns:p="http://schemas.microsoft.com/office/2006/metadata/properties" xmlns:ns2="52b710c1-1c88-48e4-a57c-5a8895f3f78e" xmlns:ns3="408446c4-6216-40fc-83e4-324302e39107" targetNamespace="http://schemas.microsoft.com/office/2006/metadata/properties" ma:root="true" ma:fieldsID="ef83b3627e4afedf2016e5cc843fa16b" ns2:_="" ns3:_="">
    <xsd:import namespace="52b710c1-1c88-48e4-a57c-5a8895f3f78e"/>
    <xsd:import namespace="408446c4-6216-40fc-83e4-324302e3910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b710c1-1c88-48e4-a57c-5a8895f3f7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363e751a-39b4-4cf3-ba10-e7af97098ae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8446c4-6216-40fc-83e4-324302e39107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94da089a-b11c-4b01-be3f-81fc36d441b0}" ma:internalName="TaxCatchAll" ma:showField="CatchAllData" ma:web="408446c4-6216-40fc-83e4-324302e3910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5A779A9-D187-4C9E-935D-C43BA6EE61F2}">
  <ds:schemaRefs>
    <ds:schemaRef ds:uri="http://schemas.microsoft.com/office/2006/metadata/properties"/>
    <ds:schemaRef ds:uri="http://schemas.microsoft.com/office/infopath/2007/PartnerControls"/>
    <ds:schemaRef ds:uri="408446c4-6216-40fc-83e4-324302e39107"/>
    <ds:schemaRef ds:uri="52b710c1-1c88-48e4-a57c-5a8895f3f78e"/>
  </ds:schemaRefs>
</ds:datastoreItem>
</file>

<file path=customXml/itemProps2.xml><?xml version="1.0" encoding="utf-8"?>
<ds:datastoreItem xmlns:ds="http://schemas.openxmlformats.org/officeDocument/2006/customXml" ds:itemID="{07419E7B-A564-45BA-8EFB-4D99B74019F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F4F4505-F1A5-4191-A852-39819D12518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b710c1-1c88-48e4-a57c-5a8895f3f78e"/>
    <ds:schemaRef ds:uri="408446c4-6216-40fc-83e4-324302e3910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Emily Pedlar</dc:creator>
  <cp:lastModifiedBy>Emily Pedlar</cp:lastModifiedBy>
  <cp:revision>4</cp:revision>
  <dcterms:created xsi:type="dcterms:W3CDTF">2024-10-28T17:27:26Z</dcterms:created>
  <dcterms:modified xsi:type="dcterms:W3CDTF">2024-11-07T18:25:19Z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0x01010028D31FEAEBE9794EBAFDE90E0F24E587</vt:lpwstr>
  </property>
  <property fmtid="{D5CDD505-2E9C-101B-9397-08002B2CF9AE}" pid="3" name="MediaServiceImageTags">
    <vt:lpwstr/>
  </property>
</Properties>
</file>