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B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32" autoAdjust="0"/>
    <p:restoredTop sz="94726"/>
  </p:normalViewPr>
  <p:slideViewPr>
    <p:cSldViewPr snapToGrid="0">
      <p:cViewPr varScale="1">
        <p:scale>
          <a:sx n="120" d="100"/>
          <a:sy n="120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571DB-387C-9341-6C50-2E5CDB621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259AC6-0989-4153-B9FF-1502AD2C7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FE826-7AD3-7A1E-C2ED-7D7369D26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7D277-FF19-0765-5AC2-A5BE04E05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BDFC9-610A-F857-B720-31007A29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3C66-A9F8-34D4-6538-E0D7567CB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43DBA-AAD2-A312-36F2-A89AB76FE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43953-6D8E-784B-8A25-FB4F40933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10A52-F402-1676-08A8-97EF4F572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2F7D2-1FC2-3856-6146-A4DAB9EA3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2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4747DC-372E-47A8-7661-74B11462D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B566A-C418-F238-C53D-1561A1083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C5385-4418-5960-574C-690DE7C5E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FBB90-0E66-1934-6877-2EEACD75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51CC8-11D8-18F1-85F6-4B4B97516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3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8451-51B4-3CF4-6BD3-66926C212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192CB-27DF-9524-4162-5870ECEF9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E9CD1-EE0D-3425-9C52-45FC6ED89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203A9-70E5-00BC-45A2-0BA3EF4EF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D8B9A-4195-DDEC-365E-66DB30F46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0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40C5F-8117-7104-343E-B82EAD9EF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409B5-1902-8A1D-439D-1946AC8BF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FFEF1-664D-F893-602F-D3A4986B8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622C2-C85D-C0BD-DB32-610E2EDC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5B1BF-12C4-3A23-55E0-D74C8A50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7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BEB0E-0492-9C90-83C9-160288110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17A7D-9743-DD38-0E32-A9F11A518D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F232E-0157-F3CA-A807-30DC970C8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40BB2-40FF-F5B6-C0AD-0E56274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CE649-17DC-A623-9BD8-C12527C4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76B9E-A1FB-FF23-1D26-9FE024DF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DC1E2-263B-F3B2-5366-5ED895E7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224A2-D6DF-1D1C-D9D8-35A35ECB4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06DD4-4372-416E-4820-A57DD7C5C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998B71-EFD1-01F7-4681-D8D288E35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CD246F-02FD-E629-77C2-34307D9640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7768F3-B944-9063-6CCF-E0F25512A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034132-65BA-1028-4362-D6787580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02487-CDBB-C35C-F9B8-4CE5B9E0A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5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91CA-D8DB-0351-2B39-65D99F87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B737D0-2790-8D9C-BF75-39795E451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B0DE4-37C0-511E-EF1F-BCFFFC17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2143A4-581C-0E8B-DFDA-7A1A140B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9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C0954F-5AB9-6FA0-83AC-43F0FF18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4F4561-3AE6-675C-1FC2-18151CB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6E0D9-1BE6-A963-C9CE-7EEDA254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4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F3B2C-2D58-1BDD-0A3D-558156192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D63CC-4B33-1C9B-A529-105FE0D9D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A9AAC-632B-4B4D-D7C0-B457DB44C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0A2C7-CB73-8AC0-8F63-B795FBDC3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01DB4-7C49-956A-8A50-3C4DA3BA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26415-2391-8FC7-6D8B-FB881FA4F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4AB6D-3AFB-29A0-EAB0-2E050D459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373E2D-C3AE-38B8-A15A-77A0F6671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CFB00-C2A7-FBBA-6279-51A4D6370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63601-4CB7-81AA-DDF5-F64E79E4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CCB5D-A0C7-0946-780D-326E620C0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2998A-3878-9D5E-78A7-A8C4D866B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794A12-537D-D5F3-8886-37429FCF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5E152-01DF-0C7B-1C6F-84F1BAAC6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5D0A2-7926-F574-AAB5-D61FC41F2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7BFAE3-1549-42E0-94C9-BB1D5BD77B6F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10B61-1B3E-653C-4942-300D59E95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7861-BCE1-2D06-20A5-3BDEE0B1A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5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5985F-2D94-6D36-656E-4052E8925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660CC6-2FAB-E234-ED74-602304145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t="6027" r="3262" b="29005"/>
          <a:stretch>
            <a:fillRect/>
          </a:stretch>
        </p:blipFill>
        <p:spPr>
          <a:xfrm>
            <a:off x="0" y="6618"/>
            <a:ext cx="12192000" cy="48235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87DD2A-65BB-5F47-9501-67C4F99FC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784" y="5320137"/>
            <a:ext cx="2780270" cy="74372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708DA63-25B6-E74F-EC2F-9A6FBB14AD41}"/>
              </a:ext>
            </a:extLst>
          </p:cNvPr>
          <p:cNvSpPr txBox="1"/>
          <p:nvPr/>
        </p:nvSpPr>
        <p:spPr>
          <a:xfrm>
            <a:off x="2462519" y="5692002"/>
            <a:ext cx="82054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YAFdJjbTu24_1"/>
              </a:rPr>
              <a:t>Results now available by scanning the</a:t>
            </a:r>
            <a:br>
              <a:rPr lang="en-US" sz="2400" dirty="0">
                <a:latin typeface="YAFdJjbTu24_1"/>
              </a:rPr>
            </a:br>
            <a:r>
              <a:rPr lang="en-US" sz="2400" dirty="0">
                <a:latin typeface="YAFdJjbTu24_1"/>
              </a:rPr>
              <a:t>QR code o</a:t>
            </a:r>
            <a:r>
              <a:rPr lang="en-US" sz="2400" i="0" dirty="0">
                <a:effectLst/>
                <a:latin typeface="YAFdJjbTu24_1"/>
              </a:rPr>
              <a:t>r visiting </a:t>
            </a:r>
            <a:r>
              <a:rPr lang="en-US" sz="2400" b="1" i="0" dirty="0" err="1">
                <a:solidFill>
                  <a:srgbClr val="38B5BF"/>
                </a:solidFill>
                <a:effectLst/>
                <a:latin typeface="YAFdJjbTu24_1"/>
              </a:rPr>
              <a:t>salvationist.ca</a:t>
            </a:r>
            <a:r>
              <a:rPr lang="en-US" sz="2400" b="1" i="0" dirty="0">
                <a:solidFill>
                  <a:srgbClr val="38B5BF"/>
                </a:solidFill>
                <a:effectLst/>
                <a:latin typeface="YAFdJjbTu24_1"/>
              </a:rPr>
              <a:t>/</a:t>
            </a:r>
            <a:r>
              <a:rPr lang="en-US" sz="2400" b="1" i="0" dirty="0" err="1">
                <a:solidFill>
                  <a:srgbClr val="38B5BF"/>
                </a:solidFill>
                <a:effectLst/>
                <a:latin typeface="YAFdJjbTu24_1"/>
              </a:rPr>
              <a:t>valuessurvey</a:t>
            </a:r>
            <a:endParaRPr lang="en-US" sz="2400" b="1" i="0" dirty="0">
              <a:solidFill>
                <a:srgbClr val="38B5BF"/>
              </a:solidFill>
              <a:effectLst/>
              <a:latin typeface="YAFdJjbTu24_1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F4A3FF-CA37-B947-6F5A-BCAF9B69B2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46" y="4498141"/>
            <a:ext cx="1984295" cy="198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89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4914</TotalTime>
  <Words>16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YAFdJjbTu24_1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MacFarlane</dc:creator>
  <cp:lastModifiedBy>Chesley Ryder</cp:lastModifiedBy>
  <cp:revision>8</cp:revision>
  <dcterms:created xsi:type="dcterms:W3CDTF">2026-02-05T15:05:00Z</dcterms:created>
  <dcterms:modified xsi:type="dcterms:W3CDTF">2026-05-06T17:44:07Z</dcterms:modified>
</cp:coreProperties>
</file>