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947CFC4-CD46-FF74-341A-5DB6998782D5}" v="5" dt="2024-11-07T18:25:42.7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204"/>
    <p:restoredTop sz="94558"/>
  </p:normalViewPr>
  <p:slideViewPr>
    <p:cSldViewPr snapToGrid="0">
      <p:cViewPr>
        <p:scale>
          <a:sx n="108" d="100"/>
          <a:sy n="108" d="100"/>
        </p:scale>
        <p:origin x="568" y="3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i Lien" userId="S::jenni.lien@salvationarmy.ca::f724e512-bdf6-4826-bc2c-03819dac70bf" providerId="AD" clId="Web-{D947CFC4-CD46-FF74-341A-5DB6998782D5}"/>
    <pc:docChg chg="modSld">
      <pc:chgData name="Jenni Lien" userId="S::jenni.lien@salvationarmy.ca::f724e512-bdf6-4826-bc2c-03819dac70bf" providerId="AD" clId="Web-{D947CFC4-CD46-FF74-341A-5DB6998782D5}" dt="2024-11-07T18:25:42.796" v="3" actId="14100"/>
      <pc:docMkLst>
        <pc:docMk/>
      </pc:docMkLst>
      <pc:sldChg chg="addSp delSp modSp">
        <pc:chgData name="Jenni Lien" userId="S::jenni.lien@salvationarmy.ca::f724e512-bdf6-4826-bc2c-03819dac70bf" providerId="AD" clId="Web-{D947CFC4-CD46-FF74-341A-5DB6998782D5}" dt="2024-11-07T18:25:42.796" v="3" actId="14100"/>
        <pc:sldMkLst>
          <pc:docMk/>
          <pc:sldMk cId="714394581" sldId="256"/>
        </pc:sldMkLst>
        <pc:picChg chg="add mod">
          <ac:chgData name="Jenni Lien" userId="S::jenni.lien@salvationarmy.ca::f724e512-bdf6-4826-bc2c-03819dac70bf" providerId="AD" clId="Web-{D947CFC4-CD46-FF74-341A-5DB6998782D5}" dt="2024-11-07T18:25:42.796" v="3" actId="14100"/>
          <ac:picMkLst>
            <pc:docMk/>
            <pc:sldMk cId="714394581" sldId="256"/>
            <ac:picMk id="2" creationId="{0D725C50-2027-BF9B-1E6F-5B7616DF7D52}"/>
          </ac:picMkLst>
        </pc:picChg>
        <pc:picChg chg="del">
          <ac:chgData name="Jenni Lien" userId="S::jenni.lien@salvationarmy.ca::f724e512-bdf6-4826-bc2c-03819dac70bf" providerId="AD" clId="Web-{D947CFC4-CD46-FF74-341A-5DB6998782D5}" dt="2024-11-07T18:25:30.640" v="0"/>
          <ac:picMkLst>
            <pc:docMk/>
            <pc:sldMk cId="714394581" sldId="256"/>
            <ac:picMk id="3" creationId="{B35CC302-F803-5765-0558-A9F7E92FAAB8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903F8C-6225-5F4C-BCF0-A55412F3ECC9}" type="datetimeFigureOut">
              <a:rPr lang="en-US" smtClean="0"/>
              <a:t>11/15/24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39BE98-080D-974F-95A0-6092B4C6D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4104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39BE98-080D-974F-95A0-6092B4C6DB4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672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F1B7F-3621-FF65-8B99-70B9DC9C4C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EC8739-C014-B899-CF02-D51A7A7754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C12377-88BC-B310-F776-F0A2CEF3A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95222-2583-C14F-BCFC-425839F5DC74}" type="datetimeFigureOut">
              <a:rPr lang="en-US" smtClean="0"/>
              <a:t>11/15/24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72AB3C-848F-DF12-E7F3-1CEE00380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C448EF-688E-320B-84CB-BB3A7CF57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44E9E-EE2C-E647-9365-B5F07208C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330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5CF5C-A7CD-C50B-654F-907AD0001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C3D8D1-ED3D-CCCB-FABE-C750BAD6CA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39AAA0-BA5A-B0C5-CF37-18605B018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95222-2583-C14F-BCFC-425839F5DC74}" type="datetimeFigureOut">
              <a:rPr lang="en-US" smtClean="0"/>
              <a:t>11/15/24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06C97A-E8B4-8B40-80DB-EAE0F2F1C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186633-E5A9-ED5E-7EA4-74DA00464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44E9E-EE2C-E647-9365-B5F07208C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30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89E284-903A-79B6-D940-9D502284D9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E97064-AF31-A35C-5D0F-4EA5F32C07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068EAE-46D3-0F31-506F-7DDD5EF6C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95222-2583-C14F-BCFC-425839F5DC74}" type="datetimeFigureOut">
              <a:rPr lang="en-US" smtClean="0"/>
              <a:t>11/15/24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C680D4-39F5-C03C-F111-3DC0971EE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C35552-0712-7689-88A7-A237D9FAA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44E9E-EE2C-E647-9365-B5F07208C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829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DE163-C701-FEE8-B93F-1FC7F10A5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B42A22-0AD2-409D-F43C-3ABFA48024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C7849E-D574-E697-9F27-1089FCCE8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95222-2583-C14F-BCFC-425839F5DC74}" type="datetimeFigureOut">
              <a:rPr lang="en-US" smtClean="0"/>
              <a:t>11/15/24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DEAFBF-86A4-39E0-69CD-788C002F3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1D88E0-246D-B90F-1EE1-8474CD62D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44E9E-EE2C-E647-9365-B5F07208C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406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86E03-87E2-B7F6-3F34-DBD201B1E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E2F12B-86AD-B2F0-53BB-C52CE20EF7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56FE77-2EAA-13A6-695F-F653A14B1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95222-2583-C14F-BCFC-425839F5DC74}" type="datetimeFigureOut">
              <a:rPr lang="en-US" smtClean="0"/>
              <a:t>11/15/24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684997-92F1-77C1-FA1B-AFBD9342F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581F11-E1D9-B4B7-2D45-B02A136BC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44E9E-EE2C-E647-9365-B5F07208C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27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F7968-FB9F-312B-AA29-2B9BC57D2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9A11F3-5EC4-FEED-B00A-A67AB33F7B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EBF446-E769-D27C-72C0-7C6B96DC38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F0234C-DB64-2150-C0D5-AA08B5A5F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95222-2583-C14F-BCFC-425839F5DC74}" type="datetimeFigureOut">
              <a:rPr lang="en-US" smtClean="0"/>
              <a:t>11/15/24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5C4D53-D2F4-7610-382D-8FA6CBB4C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256116-9BFF-DB50-9E48-CC70FE97F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44E9E-EE2C-E647-9365-B5F07208C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073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B05F3-FAD6-FB4D-5DD3-A849F7050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63A270-BBC8-872E-F025-663CDB2986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6BE0F9-621E-5052-0071-6EE32115A3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4B12A1-E5FF-7840-9631-400A4FBEE1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5236CE-C76C-83D0-3AAE-6C67128885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CCEFA9-5B90-5C0D-F9BD-8CDAE1E66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95222-2583-C14F-BCFC-425839F5DC74}" type="datetimeFigureOut">
              <a:rPr lang="en-US" smtClean="0"/>
              <a:t>11/15/24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C08F09-BE71-7206-CE54-C5A39C9DE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78F739-0516-C645-BEA6-6C9AA5717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44E9E-EE2C-E647-9365-B5F07208C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43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E7978-54FA-E24C-7528-15E07CA30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643C23-7635-6607-17A4-962DA887B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95222-2583-C14F-BCFC-425839F5DC74}" type="datetimeFigureOut">
              <a:rPr lang="en-US" smtClean="0"/>
              <a:t>11/15/24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928126-0AF2-F988-A599-0027DA126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F654DB-B305-F714-CF7E-BD58FC160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44E9E-EE2C-E647-9365-B5F07208C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579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75E514-E0C4-6073-6C96-1DB580072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95222-2583-C14F-BCFC-425839F5DC74}" type="datetimeFigureOut">
              <a:rPr lang="en-US" smtClean="0"/>
              <a:t>11/15/24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57EACD-6162-5D59-4F21-A79FA515B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D26B26-DD61-3408-0753-370DEF41C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44E9E-EE2C-E647-9365-B5F07208C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393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74F87-789D-433A-073D-1A77F79D0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9C46F5-F739-1556-00A2-0B481567C6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606877-DCA4-7C86-8269-63564ADF35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04F2F1-3661-6652-1E20-138498AAF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95222-2583-C14F-BCFC-425839F5DC74}" type="datetimeFigureOut">
              <a:rPr lang="en-US" smtClean="0"/>
              <a:t>11/15/24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7B9CAF-8DE2-A4BA-6BAD-159BE1FE7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BE1436-8A7D-E251-4C9A-7F38B2877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44E9E-EE2C-E647-9365-B5F07208C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370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3F003-F53A-EF7C-E754-CD161B578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B1E79C3-D36C-E768-EA0C-16AF2FACE9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0B92B9-083B-253A-8A7D-CA7451BEB9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577684-56B5-46F9-378C-5D62D2C24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95222-2583-C14F-BCFC-425839F5DC74}" type="datetimeFigureOut">
              <a:rPr lang="en-US" smtClean="0"/>
              <a:t>11/15/24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451CD6-3900-0315-B7DB-38FD5756F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C7C919-F8D1-41F6-0DD7-9481A8B02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44E9E-EE2C-E647-9365-B5F07208C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490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A4BB0D-F5B8-D1F9-5E8A-75EC2AE6F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FD7333-4A28-02C5-2D93-AF8D06C7AF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CA3AA3-DB66-B1DB-9AD1-01CE06EB25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895222-2583-C14F-BCFC-425839F5DC74}" type="datetimeFigureOut">
              <a:rPr lang="en-US" smtClean="0"/>
              <a:t>11/15/24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8B9A9A-9B46-3F06-425F-4646E3B53A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075A15-8A36-F2E9-E0FA-C9158A14CC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144E9E-EE2C-E647-9365-B5F07208C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85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qr code on a card&#10;&#10;Description automatically generated">
            <a:extLst>
              <a:ext uri="{FF2B5EF4-FFF2-40B4-BE49-F238E27FC236}">
                <a16:creationId xmlns:a16="http://schemas.microsoft.com/office/drawing/2014/main" id="{0D725C50-2027-BF9B-1E6F-5B7616DF7D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8828" y="-6926"/>
            <a:ext cx="12200828" cy="6864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3945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D31FEAEBE9794EBAFDE90E0F24E587" ma:contentTypeVersion="12" ma:contentTypeDescription="Create a new document." ma:contentTypeScope="" ma:versionID="2f5c9669d1600908dcf90760683e3759">
  <xsd:schema xmlns:xsd="http://www.w3.org/2001/XMLSchema" xmlns:xs="http://www.w3.org/2001/XMLSchema" xmlns:p="http://schemas.microsoft.com/office/2006/metadata/properties" xmlns:ns2="52b710c1-1c88-48e4-a57c-5a8895f3f78e" xmlns:ns3="408446c4-6216-40fc-83e4-324302e39107" targetNamespace="http://schemas.microsoft.com/office/2006/metadata/properties" ma:root="true" ma:fieldsID="ef83b3627e4afedf2016e5cc843fa16b" ns2:_="" ns3:_="">
    <xsd:import namespace="52b710c1-1c88-48e4-a57c-5a8895f3f78e"/>
    <xsd:import namespace="408446c4-6216-40fc-83e4-324302e391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b710c1-1c88-48e4-a57c-5a8895f3f7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363e751a-39b4-4cf3-ba10-e7af97098ae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8446c4-6216-40fc-83e4-324302e3910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4da089a-b11c-4b01-be3f-81fc36d441b0}" ma:internalName="TaxCatchAll" ma:showField="CatchAllData" ma:web="408446c4-6216-40fc-83e4-324302e391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08446c4-6216-40fc-83e4-324302e39107" xsi:nil="true"/>
    <lcf76f155ced4ddcb4097134ff3c332f xmlns="52b710c1-1c88-48e4-a57c-5a8895f3f78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A649A5E-7E92-41F9-A503-817827B715E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60C33ED-68A3-4727-BE84-0EB284026D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b710c1-1c88-48e4-a57c-5a8895f3f78e"/>
    <ds:schemaRef ds:uri="408446c4-6216-40fc-83e4-324302e391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694D95B-89DA-4D91-B236-FB067EB31BB8}">
  <ds:schemaRefs>
    <ds:schemaRef ds:uri="http://schemas.microsoft.com/office/2006/metadata/properties"/>
    <ds:schemaRef ds:uri="http://schemas.microsoft.com/office/infopath/2007/PartnerControls"/>
    <ds:schemaRef ds:uri="408446c4-6216-40fc-83e4-324302e39107"/>
    <ds:schemaRef ds:uri="52b710c1-1c88-48e4-a57c-5a8895f3f78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</Words>
  <Application>Microsoft Macintosh PowerPoint</Application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Emily Pedlar</dc:creator>
  <cp:lastModifiedBy>Rivonny Luchas</cp:lastModifiedBy>
  <cp:revision>6</cp:revision>
  <dcterms:created xsi:type="dcterms:W3CDTF">2024-10-10T13:20:45Z</dcterms:created>
  <dcterms:modified xsi:type="dcterms:W3CDTF">2024-11-15T19:23:51Z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0x01010028D31FEAEBE9794EBAFDE90E0F24E587</vt:lpwstr>
  </property>
  <property fmtid="{D5CDD505-2E9C-101B-9397-08002B2CF9AE}" pid="3" name="MediaServiceImageTags">
    <vt:lpwstr/>
  </property>
</Properties>
</file>