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4" r:id="rId4"/>
  </p:sldMasterIdLst>
  <p:notesMasterIdLst>
    <p:notesMasterId r:id="rId6"/>
  </p:notesMasterIdLst>
  <p:sldIdLst>
    <p:sldId id="2147041932" r:id="rId5"/>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B31704-6435-8BCD-020C-BAF82BCF99BC}" name="Roopy Chhina" initials="RC" userId="S::roopy.chhina@salvationarmy.ca::a26eb683-a999-482c-8d0b-9d64fc3143d2" providerId="AD"/>
  <p188:author id="{A1CE1311-C5EE-50B5-7742-4106DDE05CC6}" name="Damilola Odunaike" initials="DO" userId="S::damilola.odunaike@salvationarmy.ca::e6516145-c6bf-4a28-9732-a0c20a5ee143" providerId="AD"/>
  <p188:author id="{73DE201F-A330-3FC9-BD06-66BCE5EBA6C5}" name="Prerana Singh" initials="PS" userId="S::Prerana.Singh@salvationarmy.ca::e3da9807-a4ad-4b71-851d-c0907b4f0b99" providerId="AD"/>
  <p188:author id="{6AB8C11F-0E14-E891-6094-569D08F7A9E0}" name="Jessica Biggs" initials="JB" userId="S::jessica.biggs@salvationarmy.ca::2c8b8543-a4ae-4a4f-8738-738ed8a08452" providerId="AD"/>
  <p188:author id="{7A4D5120-7367-CD6F-8E37-79119DAE2ED2}" name="Kaitlyn Zator" initials="KZ" userId="S::kaitlyn.zator@slalom.com::de622319-d6c8-4170-8f7b-77ff20300956" providerId="AD"/>
  <p188:author id="{66933126-A237-FD0A-BF2B-5CE0743E8177}" name="David Lozinski" initials="DL" userId="S::david.lozinski@salvationarmy.ca::f90a3743-e27c-4448-b07a-8bd8b5c5b500" providerId="AD"/>
  <p188:author id="{94C0832B-7386-41B3-7E21-0FE915C63636}" name="David Lozinski" initials="DL" userId="S::David.Lozinski@salvationarmy.ca::f90a3743-e27c-4448-b07a-8bd8b5c5b500" providerId="AD"/>
  <p188:author id="{EF6C4A2E-E18D-48E8-427A-0B8B03AD240C}" name="Cindy Li" initials="CL" userId="S::cindy.l@slalom.com::1629607b-e04d-4ff8-b753-ebecf4ae81b0" providerId="AD"/>
  <p188:author id="{2E09E63E-AF40-35E1-B69C-ECB31AF1545A}" name="Alice Johansson" initials="" userId="S::Alice.Johansson@salvationarmy.ca::3c3a6e0e-6b0a-4dc0-bf33-137d05f038ad" providerId="AD"/>
  <p188:author id="{F24E525C-9490-9881-1791-8079F0BD7B18}" name="Benty Ditto" initials="BD" userId="S::benty.ditto@salvationarmy.ca::8cf3be92-0998-4c4b-b681-398716508985" providerId="AD"/>
  <p188:author id="{551B8361-8313-3C96-5D07-68411D1B4FA8}" name="Kajan Karunakaran" initials="KK" userId="S::kajan.karunakaran@salvationarmy.ca::68e32988-2e09-4dec-a7dd-ca2ce6c7822b" providerId="AD"/>
  <p188:author id="{4C4E076E-CD76-AD23-0B73-AF2CEA9288F4}" name="Benty Ditto" initials="" userId="S::Benty.Ditto@salvationarmy.ca::8cf3be92-0998-4c4b-b681-398716508985" providerId="AD"/>
  <p188:author id="{DD912C6F-7290-77AF-0733-8E257CE35FE4}" name="Kaitlyn Zator" initials="KZ" userId="S::kaitlyn.zator@salvationarmy.ca::605c00c6-faa1-41fb-ab9f-ba302f78294d" providerId="AD"/>
  <p188:author id="{8C980873-2B34-13D8-3781-CD609ABE696E}" name="Hua Ping Tan" initials="HPT" userId="Hua Ping Tan" providerId="None"/>
  <p188:author id="{B4A3797B-4FCC-6EAF-6BCA-C66D63F433A1}" name="Damilola Odunaike" initials="DO" userId="S::Damilola.Odunaike@salvationarmy.ca::e6516145-c6bf-4a28-9732-a0c20a5ee143" providerId="AD"/>
  <p188:author id="{08E35980-3DC5-04DF-03B7-87749483BF13}" name="Hua-Ping Tan" initials="HT" userId="S::hua-ping.tan@salvationarmy.ca::f6c5767d-b4bc-474d-b7eb-569d452bd299" providerId="AD"/>
  <p188:author id="{9BE9048C-6974-FF25-A602-A5366D51BC1F}" name="Jazz Hayre" initials="JH" userId="S::Jazz.Hayre@salvationarmy.ca::266f5da7-b451-4188-a318-aa445c31a562" providerId="AD"/>
  <p188:author id="{CC017D94-BDDE-880C-328A-F9815B71555C}" name="Chika Nwabuike" initials="CN" userId="S::Chika.Nwabuike@salvationarmy.ca::e8a08f4a-f619-4f46-9a69-80fa8f8cefee" providerId="AD"/>
  <p188:author id="{2DB70098-EACD-D080-9652-0FBDC38BD3AD}" name="Caitlin Tuba" initials="CT" userId="S::caitlin.tuba@slalom.com::b4c54179-ad73-40e8-a8bd-ec9c2fbdf803" providerId="AD"/>
  <p188:author id="{587D4C9F-8E35-3E06-9FD8-BAED1A4EF9A2}" name="Aditya Verma" initials="AV" userId="S::Aditya.Verma@salvationarmy.ca::9db3b71f-ed7e-4ded-8a8d-219f69752ca7" providerId="AD"/>
  <p188:author id="{76EF23A4-4A4C-6DF0-BA38-540C40F8BC1F}" name="Kaitlyn Zator" initials="KZ" userId="S::Kaitlyn.Zator@salvationarmy.ca::605c00c6-faa1-41fb-ab9f-ba302f78294d" providerId="AD"/>
  <p188:author id="{35CE3ACB-AB70-849B-A3D8-E398C84A2B95}" name="Faisal Ahmed" initials="FA" userId="S::faisal.ahmed@salvationarmy.ca::20c3bedc-9d1a-4df5-8672-b61c0bcb53d8" providerId="AD"/>
  <p188:author id="{058D50CB-D620-3899-A12F-18E279524095}" name="Alice Johansson" initials="AJ" userId="S::alice.johansson@salvationarmy.ca::3c3a6e0e-6b0a-4dc0-bf33-137d05f038ad" providerId="AD"/>
  <p188:author id="{155EADD4-CC37-0823-7311-31869C247F4A}" name="Chika Nwabuike" initials="CN" userId="S::chika.nwabuike@salvationarmy.ca::e8a08f4a-f619-4f46-9a69-80fa8f8cefee" providerId="AD"/>
  <p188:author id="{B21399D6-DCBE-56A4-2452-CF930C258B3C}" name="Sandra Pavlova" initials="SP" userId="S::sandra.pavlova@salvationarmy.ca::656a89cc-d81e-4543-b84a-fd1fc3955f4d" providerId="AD"/>
  <p188:author id="{E92CD8D9-AC25-6021-E037-3F3541F9FFDC}" name="Sandra Pavlova" initials="SP" userId="S::Sandra.Pavlova@salvationarmy.ca::656a89cc-d81e-4543-b84a-fd1fc3955f4d" providerId="AD"/>
  <p188:author id="{0DB9D4E6-1FBC-75FF-0BFA-5CDE57D21B14}" name="Hua-Ping Tan" initials="" userId="S::Hua-Ping.Tan@salvationarmy.ca::f6c5767d-b4bc-474d-b7eb-569d452bd299" providerId="AD"/>
  <p188:author id="{7B4E99EF-A0F7-6DB0-B9F5-9D1CB3C157E0}" name="Jessica Biggs" initials="" userId="S::Jessica.Biggs@salvationarmy.ca::2c8b8543-a4ae-4a4f-8738-738ed8a08452" providerId="AD"/>
  <p188:author id="{98F835FA-BE3B-FC93-6A28-93A3CC093717}" name="Steve Goodyear" initials="SG" userId="S::steve.goodyear@salvationarmy.ca::9840b3c6-e4c4-4db8-a022-57f88f835b0a" providerId="AD"/>
  <p188:author id="{758B2FFD-AF7E-23E4-0D62-B2F71B9CBF5C}" name="Laura Bibbo" initials="LB" userId="S::laura.bibbo@salvationarmy.ca::8f2530f9-aeec-41dc-9acc-bf118e048ff6" providerId="AD"/>
  <p188:author id="{2A9AAFFD-66BD-C337-3730-9956F4B17887}" name="David Lozinski" initials="DL" userId="S::david.lozinski@slalom.com::d93e635f-a5e1-4003-8e06-387c2d42ced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hivani Patel" initials="SP" lastIdx="2" clrIdx="0">
    <p:extLst>
      <p:ext uri="{19B8F6BF-5375-455C-9EA6-DF929625EA0E}">
        <p15:presenceInfo xmlns:p15="http://schemas.microsoft.com/office/powerpoint/2012/main" userId="S-1-5-21-610354233-1133782292-1394453194-32768" providerId="AD"/>
      </p:ext>
    </p:extLst>
  </p:cmAuthor>
  <p:cmAuthor id="2" name="Kosela , Allie" initials="K,A" lastIdx="4" clrIdx="1">
    <p:extLst>
      <p:ext uri="{19B8F6BF-5375-455C-9EA6-DF929625EA0E}">
        <p15:presenceInfo xmlns:p15="http://schemas.microsoft.com/office/powerpoint/2012/main" userId="S::AllieKosela@medcan.com::528dc06f-8210-409f-8f45-66f8f5965f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C00000"/>
    <a:srgbClr val="F3F3F3"/>
    <a:srgbClr val="FFFFFF"/>
    <a:srgbClr val="080808"/>
    <a:srgbClr val="0D0F18"/>
    <a:srgbClr val="0D8CFF"/>
    <a:srgbClr val="171B40"/>
    <a:srgbClr val="001C35"/>
    <a:srgbClr val="171B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300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t Welsh" userId="5477d0bc-060f-45d0-b666-2234c2556ef1" providerId="ADAL" clId="{7D919A1D-E64A-4B22-BA5B-8A189E1DA789}"/>
    <pc:docChg chg="undo custSel delMainMaster modMainMaster">
      <pc:chgData name="Janet Welsh" userId="5477d0bc-060f-45d0-b666-2234c2556ef1" providerId="ADAL" clId="{7D919A1D-E64A-4B22-BA5B-8A189E1DA789}" dt="2025-07-15T19:42:47.383" v="6" actId="2696"/>
      <pc:docMkLst>
        <pc:docMk/>
      </pc:docMkLst>
      <pc:sldMasterChg chg="del">
        <pc:chgData name="Janet Welsh" userId="5477d0bc-060f-45d0-b666-2234c2556ef1" providerId="ADAL" clId="{7D919A1D-E64A-4B22-BA5B-8A189E1DA789}" dt="2025-07-15T19:42:46.331" v="5" actId="2696"/>
        <pc:sldMasterMkLst>
          <pc:docMk/>
          <pc:sldMasterMk cId="710807299" sldId="2147483684"/>
        </pc:sldMasterMkLst>
      </pc:sldMasterChg>
      <pc:sldMasterChg chg="del">
        <pc:chgData name="Janet Welsh" userId="5477d0bc-060f-45d0-b666-2234c2556ef1" providerId="ADAL" clId="{7D919A1D-E64A-4B22-BA5B-8A189E1DA789}" dt="2025-07-15T19:42:41.297" v="3" actId="2696"/>
        <pc:sldMasterMkLst>
          <pc:docMk/>
          <pc:sldMasterMk cId="659230855" sldId="2147483766"/>
        </pc:sldMasterMkLst>
      </pc:sldMasterChg>
      <pc:sldMasterChg chg="del">
        <pc:chgData name="Janet Welsh" userId="5477d0bc-060f-45d0-b666-2234c2556ef1" providerId="ADAL" clId="{7D919A1D-E64A-4B22-BA5B-8A189E1DA789}" dt="2025-07-15T19:42:44.242" v="4" actId="2696"/>
        <pc:sldMasterMkLst>
          <pc:docMk/>
          <pc:sldMasterMk cId="4140025787" sldId="2147483782"/>
        </pc:sldMasterMkLst>
      </pc:sldMasterChg>
      <pc:sldMasterChg chg="del">
        <pc:chgData name="Janet Welsh" userId="5477d0bc-060f-45d0-b666-2234c2556ef1" providerId="ADAL" clId="{7D919A1D-E64A-4B22-BA5B-8A189E1DA789}" dt="2025-07-15T19:42:47.383" v="6" actId="2696"/>
        <pc:sldMasterMkLst>
          <pc:docMk/>
          <pc:sldMasterMk cId="2134525367" sldId="2147483802"/>
        </pc:sldMasterMkLst>
      </pc:sldMasterChg>
      <pc:sldMasterChg chg="addSp delSp mod">
        <pc:chgData name="Janet Welsh" userId="5477d0bc-060f-45d0-b666-2234c2556ef1" providerId="ADAL" clId="{7D919A1D-E64A-4B22-BA5B-8A189E1DA789}" dt="2025-07-15T19:42:31.937" v="2" actId="478"/>
        <pc:sldMasterMkLst>
          <pc:docMk/>
          <pc:sldMasterMk cId="3980762450" sldId="2147483814"/>
        </pc:sldMasterMkLst>
        <pc:picChg chg="add del">
          <ac:chgData name="Janet Welsh" userId="5477d0bc-060f-45d0-b666-2234c2556ef1" providerId="ADAL" clId="{7D919A1D-E64A-4B22-BA5B-8A189E1DA789}" dt="2025-07-15T19:42:31.937" v="2" actId="478"/>
          <ac:picMkLst>
            <pc:docMk/>
            <pc:sldMasterMk cId="3980762450" sldId="2147483814"/>
            <ac:picMk id="8" creationId="{BC6D552F-7503-5977-8279-89F3555568C2}"/>
          </ac:picMkLst>
        </pc:picChg>
      </pc:sldMasterChg>
    </pc:docChg>
  </pc:docChgLst>
  <pc:docChgLst>
    <pc:chgData name="Janet Welsh" userId="5477d0bc-060f-45d0-b666-2234c2556ef1" providerId="ADAL" clId="{3CE23A26-C761-4E02-8AA7-DD4B5E3566EF}"/>
    <pc:docChg chg="custSel modSld">
      <pc:chgData name="Janet Welsh" userId="5477d0bc-060f-45d0-b666-2234c2556ef1" providerId="ADAL" clId="{3CE23A26-C761-4E02-8AA7-DD4B5E3566EF}" dt="2025-07-10T14:46:24.839" v="10" actId="552"/>
      <pc:docMkLst>
        <pc:docMk/>
      </pc:docMkLst>
      <pc:sldChg chg="addSp delSp modSp mod">
        <pc:chgData name="Janet Welsh" userId="5477d0bc-060f-45d0-b666-2234c2556ef1" providerId="ADAL" clId="{3CE23A26-C761-4E02-8AA7-DD4B5E3566EF}" dt="2025-07-10T14:46:24.839" v="10" actId="552"/>
        <pc:sldMkLst>
          <pc:docMk/>
          <pc:sldMk cId="2729874525" sldId="2147041932"/>
        </pc:sldMkLst>
        <pc:spChg chg="mod">
          <ac:chgData name="Janet Welsh" userId="5477d0bc-060f-45d0-b666-2234c2556ef1" providerId="ADAL" clId="{3CE23A26-C761-4E02-8AA7-DD4B5E3566EF}" dt="2025-07-10T14:38:28.725" v="3"/>
          <ac:spMkLst>
            <pc:docMk/>
            <pc:sldMk cId="2729874525" sldId="2147041932"/>
            <ac:spMk id="7" creationId="{0C4AE394-FC4B-DB73-575C-0926D22068DC}"/>
          </ac:spMkLst>
        </pc:spChg>
        <pc:spChg chg="mod">
          <ac:chgData name="Janet Welsh" userId="5477d0bc-060f-45d0-b666-2234c2556ef1" providerId="ADAL" clId="{3CE23A26-C761-4E02-8AA7-DD4B5E3566EF}" dt="2025-07-10T14:46:24.839" v="10" actId="552"/>
          <ac:spMkLst>
            <pc:docMk/>
            <pc:sldMk cId="2729874525" sldId="2147041932"/>
            <ac:spMk id="8" creationId="{81D32C4A-1380-CFEF-8CA5-7C5D99519852}"/>
          </ac:spMkLst>
        </pc:spChg>
        <pc:spChg chg="mod">
          <ac:chgData name="Janet Welsh" userId="5477d0bc-060f-45d0-b666-2234c2556ef1" providerId="ADAL" clId="{3CE23A26-C761-4E02-8AA7-DD4B5E3566EF}" dt="2025-07-10T14:46:24.839" v="10" actId="552"/>
          <ac:spMkLst>
            <pc:docMk/>
            <pc:sldMk cId="2729874525" sldId="2147041932"/>
            <ac:spMk id="9" creationId="{0EB47969-DB19-5FFE-A3E7-C1B0092595E3}"/>
          </ac:spMkLst>
        </pc:spChg>
        <pc:spChg chg="add mod">
          <ac:chgData name="Janet Welsh" userId="5477d0bc-060f-45d0-b666-2234c2556ef1" providerId="ADAL" clId="{3CE23A26-C761-4E02-8AA7-DD4B5E3566EF}" dt="2025-07-10T14:38:02.033" v="2"/>
          <ac:spMkLst>
            <pc:docMk/>
            <pc:sldMk cId="2729874525" sldId="2147041932"/>
            <ac:spMk id="10" creationId="{A7DE37EC-D473-BCF2-AB16-FB08B8C3BF3C}"/>
          </ac:spMkLst>
        </pc:spChg>
        <pc:spChg chg="add mod">
          <ac:chgData name="Janet Welsh" userId="5477d0bc-060f-45d0-b666-2234c2556ef1" providerId="ADAL" clId="{3CE23A26-C761-4E02-8AA7-DD4B5E3566EF}" dt="2025-07-10T14:38:02.033" v="2"/>
          <ac:spMkLst>
            <pc:docMk/>
            <pc:sldMk cId="2729874525" sldId="2147041932"/>
            <ac:spMk id="15" creationId="{372839C3-D4A8-CF6E-63DC-DF34D76AF403}"/>
          </ac:spMkLst>
        </pc:spChg>
        <pc:picChg chg="add mod">
          <ac:chgData name="Janet Welsh" userId="5477d0bc-060f-45d0-b666-2234c2556ef1" providerId="ADAL" clId="{3CE23A26-C761-4E02-8AA7-DD4B5E3566EF}" dt="2025-07-10T14:46:24.839" v="10" actId="552"/>
          <ac:picMkLst>
            <pc:docMk/>
            <pc:sldMk cId="2729874525" sldId="2147041932"/>
            <ac:picMk id="3" creationId="{5260AE81-075E-C720-0B98-40B25463189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8ADCB5A-41C1-4711-AB74-95071C6B5929}" type="datetimeFigureOut">
              <a:rPr lang="en-US" smtClean="0"/>
              <a:t>7/15/2025</a:t>
            </a:fld>
            <a:endParaRPr lang="en-US"/>
          </a:p>
        </p:txBody>
      </p:sp>
      <p:sp>
        <p:nvSpPr>
          <p:cNvPr id="4" name="Slide Image Placeholder 3"/>
          <p:cNvSpPr>
            <a:spLocks noGrp="1" noRot="1" noChangeAspect="1"/>
          </p:cNvSpPr>
          <p:nvPr>
            <p:ph type="sldImg" idx="2"/>
          </p:nvPr>
        </p:nvSpPr>
        <p:spPr>
          <a:xfrm>
            <a:off x="2293938" y="1162050"/>
            <a:ext cx="242252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C1E3283-1C49-4CA9-AF4F-C4744728818A}" type="slidenum">
              <a:rPr lang="en-US" smtClean="0"/>
              <a:t>‹#›</a:t>
            </a:fld>
            <a:endParaRPr lang="en-US"/>
          </a:p>
        </p:txBody>
      </p:sp>
    </p:spTree>
    <p:extLst>
      <p:ext uri="{BB962C8B-B14F-4D97-AF65-F5344CB8AC3E}">
        <p14:creationId xmlns:p14="http://schemas.microsoft.com/office/powerpoint/2010/main" val="4047204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3A685-F8C8-3009-FEA1-D2B4F30085EF}"/>
              </a:ext>
            </a:extLst>
          </p:cNvPr>
          <p:cNvSpPr>
            <a:spLocks noGrp="1"/>
          </p:cNvSpPr>
          <p:nvPr>
            <p:ph type="ctrTitle"/>
          </p:nvPr>
        </p:nvSpPr>
        <p:spPr>
          <a:xfrm>
            <a:off x="971550" y="1646238"/>
            <a:ext cx="5829300" cy="3502025"/>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A511A40-78FA-D1BA-8AA4-286BA686F039}"/>
              </a:ext>
            </a:extLst>
          </p:cNvPr>
          <p:cNvSpPr>
            <a:spLocks noGrp="1"/>
          </p:cNvSpPr>
          <p:nvPr>
            <p:ph type="subTitle" idx="1"/>
          </p:nvPr>
        </p:nvSpPr>
        <p:spPr>
          <a:xfrm>
            <a:off x="971550" y="5283200"/>
            <a:ext cx="5829300" cy="2428875"/>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444DE4-89DA-55CA-209D-B807984A45DA}"/>
              </a:ext>
            </a:extLst>
          </p:cNvPr>
          <p:cNvSpPr>
            <a:spLocks noGrp="1"/>
          </p:cNvSpPr>
          <p:nvPr>
            <p:ph type="dt" sz="half" idx="10"/>
          </p:nvPr>
        </p:nvSpPr>
        <p:spPr>
          <a:xfrm>
            <a:off x="534988" y="9323388"/>
            <a:ext cx="1747837" cy="534987"/>
          </a:xfrm>
          <a:prstGeom prst="rect">
            <a:avLst/>
          </a:prstGeom>
        </p:spPr>
        <p:txBody>
          <a:bodyPr/>
          <a:lstStyle/>
          <a:p>
            <a:fld id="{05CAC973-46C1-4B45-AB93-EB62972CB57A}" type="datetimeFigureOut">
              <a:rPr lang="en-US" smtClean="0"/>
              <a:t>7/15/2025</a:t>
            </a:fld>
            <a:endParaRPr lang="en-US"/>
          </a:p>
        </p:txBody>
      </p:sp>
      <p:sp>
        <p:nvSpPr>
          <p:cNvPr id="5" name="Footer Placeholder 4">
            <a:extLst>
              <a:ext uri="{FF2B5EF4-FFF2-40B4-BE49-F238E27FC236}">
                <a16:creationId xmlns:a16="http://schemas.microsoft.com/office/drawing/2014/main" id="{FD886E4F-09DF-759B-FD87-1B8318660A2E}"/>
              </a:ext>
            </a:extLst>
          </p:cNvPr>
          <p:cNvSpPr>
            <a:spLocks noGrp="1"/>
          </p:cNvSpPr>
          <p:nvPr>
            <p:ph type="ftr" sz="quarter" idx="11"/>
          </p:nvPr>
        </p:nvSpPr>
        <p:spPr>
          <a:xfrm>
            <a:off x="2574925" y="9323388"/>
            <a:ext cx="2622550" cy="53498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8544452-CCE0-3285-6270-5FEE19DA454F}"/>
              </a:ext>
            </a:extLst>
          </p:cNvPr>
          <p:cNvSpPr>
            <a:spLocks noGrp="1"/>
          </p:cNvSpPr>
          <p:nvPr>
            <p:ph type="sldNum" sz="quarter" idx="12"/>
          </p:nvPr>
        </p:nvSpPr>
        <p:spPr>
          <a:xfrm>
            <a:off x="5489575" y="9323388"/>
            <a:ext cx="1747838" cy="534987"/>
          </a:xfrm>
          <a:prstGeom prst="rect">
            <a:avLst/>
          </a:prstGeom>
        </p:spPr>
        <p:txBody>
          <a:bodyPr/>
          <a:lstStyle/>
          <a:p>
            <a:fld id="{4364F25D-0C1C-4C8C-BAB2-02FB64D5FD02}" type="slidenum">
              <a:rPr lang="en-US" smtClean="0"/>
              <a:t>‹#›</a:t>
            </a:fld>
            <a:endParaRPr lang="en-US"/>
          </a:p>
        </p:txBody>
      </p:sp>
    </p:spTree>
    <p:extLst>
      <p:ext uri="{BB962C8B-B14F-4D97-AF65-F5344CB8AC3E}">
        <p14:creationId xmlns:p14="http://schemas.microsoft.com/office/powerpoint/2010/main" val="3825140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3A7F9-E605-E1FF-0924-4C3B2A90F90D}"/>
              </a:ext>
            </a:extLst>
          </p:cNvPr>
          <p:cNvSpPr>
            <a:spLocks noGrp="1"/>
          </p:cNvSpPr>
          <p:nvPr>
            <p:ph type="title"/>
          </p:nvPr>
        </p:nvSpPr>
        <p:spPr>
          <a:xfrm>
            <a:off x="534988" y="534988"/>
            <a:ext cx="6702425" cy="1944687"/>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BE71EF-7D5C-5388-CDDA-9CA336D49D9C}"/>
              </a:ext>
            </a:extLst>
          </p:cNvPr>
          <p:cNvSpPr>
            <a:spLocks noGrp="1"/>
          </p:cNvSpPr>
          <p:nvPr>
            <p:ph type="body" orient="vert" idx="1"/>
          </p:nvPr>
        </p:nvSpPr>
        <p:spPr>
          <a:xfrm>
            <a:off x="534988" y="2678113"/>
            <a:ext cx="6702425" cy="63817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97EDD1-FA08-7B8D-F112-7E637F27D4F8}"/>
              </a:ext>
            </a:extLst>
          </p:cNvPr>
          <p:cNvSpPr>
            <a:spLocks noGrp="1"/>
          </p:cNvSpPr>
          <p:nvPr>
            <p:ph type="dt" sz="half" idx="10"/>
          </p:nvPr>
        </p:nvSpPr>
        <p:spPr>
          <a:xfrm>
            <a:off x="534988" y="9323388"/>
            <a:ext cx="1747837" cy="534987"/>
          </a:xfrm>
          <a:prstGeom prst="rect">
            <a:avLst/>
          </a:prstGeom>
        </p:spPr>
        <p:txBody>
          <a:bodyPr/>
          <a:lstStyle/>
          <a:p>
            <a:fld id="{05CAC973-46C1-4B45-AB93-EB62972CB57A}" type="datetimeFigureOut">
              <a:rPr lang="en-US" smtClean="0"/>
              <a:t>7/15/2025</a:t>
            </a:fld>
            <a:endParaRPr lang="en-US"/>
          </a:p>
        </p:txBody>
      </p:sp>
      <p:sp>
        <p:nvSpPr>
          <p:cNvPr id="5" name="Footer Placeholder 4">
            <a:extLst>
              <a:ext uri="{FF2B5EF4-FFF2-40B4-BE49-F238E27FC236}">
                <a16:creationId xmlns:a16="http://schemas.microsoft.com/office/drawing/2014/main" id="{4471E3A5-6F2E-8FF4-4AA8-41839306E5FA}"/>
              </a:ext>
            </a:extLst>
          </p:cNvPr>
          <p:cNvSpPr>
            <a:spLocks noGrp="1"/>
          </p:cNvSpPr>
          <p:nvPr>
            <p:ph type="ftr" sz="quarter" idx="11"/>
          </p:nvPr>
        </p:nvSpPr>
        <p:spPr>
          <a:xfrm>
            <a:off x="2574925" y="9323388"/>
            <a:ext cx="2622550" cy="53498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705E247-BF68-BF61-C94A-D5684C3283D2}"/>
              </a:ext>
            </a:extLst>
          </p:cNvPr>
          <p:cNvSpPr>
            <a:spLocks noGrp="1"/>
          </p:cNvSpPr>
          <p:nvPr>
            <p:ph type="sldNum" sz="quarter" idx="12"/>
          </p:nvPr>
        </p:nvSpPr>
        <p:spPr>
          <a:xfrm>
            <a:off x="5489575" y="9323388"/>
            <a:ext cx="1747838" cy="534987"/>
          </a:xfrm>
          <a:prstGeom prst="rect">
            <a:avLst/>
          </a:prstGeom>
        </p:spPr>
        <p:txBody>
          <a:bodyPr/>
          <a:lstStyle/>
          <a:p>
            <a:fld id="{4364F25D-0C1C-4C8C-BAB2-02FB64D5FD02}" type="slidenum">
              <a:rPr lang="en-US" smtClean="0"/>
              <a:t>‹#›</a:t>
            </a:fld>
            <a:endParaRPr lang="en-US"/>
          </a:p>
        </p:txBody>
      </p:sp>
    </p:spTree>
    <p:extLst>
      <p:ext uri="{BB962C8B-B14F-4D97-AF65-F5344CB8AC3E}">
        <p14:creationId xmlns:p14="http://schemas.microsoft.com/office/powerpoint/2010/main" val="4276802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603521-F53C-E052-FF47-7BE1D25C2543}"/>
              </a:ext>
            </a:extLst>
          </p:cNvPr>
          <p:cNvSpPr>
            <a:spLocks noGrp="1"/>
          </p:cNvSpPr>
          <p:nvPr>
            <p:ph type="title" orient="vert"/>
          </p:nvPr>
        </p:nvSpPr>
        <p:spPr>
          <a:xfrm>
            <a:off x="5562600" y="534988"/>
            <a:ext cx="1674813" cy="8524875"/>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A486B7-ED70-1A51-D19D-A6183D5C25CB}"/>
              </a:ext>
            </a:extLst>
          </p:cNvPr>
          <p:cNvSpPr>
            <a:spLocks noGrp="1"/>
          </p:cNvSpPr>
          <p:nvPr>
            <p:ph type="body" orient="vert" idx="1"/>
          </p:nvPr>
        </p:nvSpPr>
        <p:spPr>
          <a:xfrm>
            <a:off x="534988" y="534988"/>
            <a:ext cx="4875212" cy="85248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7874B0-F017-992D-6C8D-81AB28C12A12}"/>
              </a:ext>
            </a:extLst>
          </p:cNvPr>
          <p:cNvSpPr>
            <a:spLocks noGrp="1"/>
          </p:cNvSpPr>
          <p:nvPr>
            <p:ph type="dt" sz="half" idx="10"/>
          </p:nvPr>
        </p:nvSpPr>
        <p:spPr>
          <a:xfrm>
            <a:off x="534988" y="9323388"/>
            <a:ext cx="1747837" cy="534987"/>
          </a:xfrm>
          <a:prstGeom prst="rect">
            <a:avLst/>
          </a:prstGeom>
        </p:spPr>
        <p:txBody>
          <a:bodyPr/>
          <a:lstStyle/>
          <a:p>
            <a:fld id="{05CAC973-46C1-4B45-AB93-EB62972CB57A}" type="datetimeFigureOut">
              <a:rPr lang="en-US" smtClean="0"/>
              <a:t>7/15/2025</a:t>
            </a:fld>
            <a:endParaRPr lang="en-US"/>
          </a:p>
        </p:txBody>
      </p:sp>
      <p:sp>
        <p:nvSpPr>
          <p:cNvPr id="5" name="Footer Placeholder 4">
            <a:extLst>
              <a:ext uri="{FF2B5EF4-FFF2-40B4-BE49-F238E27FC236}">
                <a16:creationId xmlns:a16="http://schemas.microsoft.com/office/drawing/2014/main" id="{BD1D9F9B-CAB0-C9BB-BBDA-64A78CC50321}"/>
              </a:ext>
            </a:extLst>
          </p:cNvPr>
          <p:cNvSpPr>
            <a:spLocks noGrp="1"/>
          </p:cNvSpPr>
          <p:nvPr>
            <p:ph type="ftr" sz="quarter" idx="11"/>
          </p:nvPr>
        </p:nvSpPr>
        <p:spPr>
          <a:xfrm>
            <a:off x="2574925" y="9323388"/>
            <a:ext cx="2622550" cy="53498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7E2375-6FE7-C4EA-5820-12C103696D2F}"/>
              </a:ext>
            </a:extLst>
          </p:cNvPr>
          <p:cNvSpPr>
            <a:spLocks noGrp="1"/>
          </p:cNvSpPr>
          <p:nvPr>
            <p:ph type="sldNum" sz="quarter" idx="12"/>
          </p:nvPr>
        </p:nvSpPr>
        <p:spPr>
          <a:xfrm>
            <a:off x="5489575" y="9323388"/>
            <a:ext cx="1747838" cy="534987"/>
          </a:xfrm>
          <a:prstGeom prst="rect">
            <a:avLst/>
          </a:prstGeom>
        </p:spPr>
        <p:txBody>
          <a:bodyPr/>
          <a:lstStyle/>
          <a:p>
            <a:fld id="{4364F25D-0C1C-4C8C-BAB2-02FB64D5FD02}" type="slidenum">
              <a:rPr lang="en-US" smtClean="0"/>
              <a:t>‹#›</a:t>
            </a:fld>
            <a:endParaRPr lang="en-US"/>
          </a:p>
        </p:txBody>
      </p:sp>
    </p:spTree>
    <p:extLst>
      <p:ext uri="{BB962C8B-B14F-4D97-AF65-F5344CB8AC3E}">
        <p14:creationId xmlns:p14="http://schemas.microsoft.com/office/powerpoint/2010/main" val="2162772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7A8DA-DAFB-0643-E72A-7499BBA84FED}"/>
              </a:ext>
            </a:extLst>
          </p:cNvPr>
          <p:cNvSpPr>
            <a:spLocks noGrp="1"/>
          </p:cNvSpPr>
          <p:nvPr>
            <p:ph type="title"/>
          </p:nvPr>
        </p:nvSpPr>
        <p:spPr>
          <a:xfrm>
            <a:off x="534988" y="534988"/>
            <a:ext cx="6702425" cy="1944687"/>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8FF91D-F95D-3057-5F97-6582D0E918EE}"/>
              </a:ext>
            </a:extLst>
          </p:cNvPr>
          <p:cNvSpPr>
            <a:spLocks noGrp="1"/>
          </p:cNvSpPr>
          <p:nvPr>
            <p:ph idx="1"/>
          </p:nvPr>
        </p:nvSpPr>
        <p:spPr>
          <a:xfrm>
            <a:off x="534988" y="2678113"/>
            <a:ext cx="6702425" cy="63817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495E40-BA7C-F895-0C89-73A41BDAAE35}"/>
              </a:ext>
            </a:extLst>
          </p:cNvPr>
          <p:cNvSpPr>
            <a:spLocks noGrp="1"/>
          </p:cNvSpPr>
          <p:nvPr>
            <p:ph type="dt" sz="half" idx="10"/>
          </p:nvPr>
        </p:nvSpPr>
        <p:spPr>
          <a:xfrm>
            <a:off x="534988" y="9323388"/>
            <a:ext cx="1747837" cy="534987"/>
          </a:xfrm>
          <a:prstGeom prst="rect">
            <a:avLst/>
          </a:prstGeom>
        </p:spPr>
        <p:txBody>
          <a:bodyPr/>
          <a:lstStyle/>
          <a:p>
            <a:fld id="{05CAC973-46C1-4B45-AB93-EB62972CB57A}" type="datetimeFigureOut">
              <a:rPr lang="en-US" smtClean="0"/>
              <a:t>7/15/2025</a:t>
            </a:fld>
            <a:endParaRPr lang="en-US"/>
          </a:p>
        </p:txBody>
      </p:sp>
      <p:sp>
        <p:nvSpPr>
          <p:cNvPr id="5" name="Footer Placeholder 4">
            <a:extLst>
              <a:ext uri="{FF2B5EF4-FFF2-40B4-BE49-F238E27FC236}">
                <a16:creationId xmlns:a16="http://schemas.microsoft.com/office/drawing/2014/main" id="{A7A7456C-B817-868E-6437-66A256F60E72}"/>
              </a:ext>
            </a:extLst>
          </p:cNvPr>
          <p:cNvSpPr>
            <a:spLocks noGrp="1"/>
          </p:cNvSpPr>
          <p:nvPr>
            <p:ph type="ftr" sz="quarter" idx="11"/>
          </p:nvPr>
        </p:nvSpPr>
        <p:spPr>
          <a:xfrm>
            <a:off x="2574925" y="9323388"/>
            <a:ext cx="2622550" cy="53498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B74550E-790D-4A9E-A3D2-F9EBDE24E77B}"/>
              </a:ext>
            </a:extLst>
          </p:cNvPr>
          <p:cNvSpPr>
            <a:spLocks noGrp="1"/>
          </p:cNvSpPr>
          <p:nvPr>
            <p:ph type="sldNum" sz="quarter" idx="12"/>
          </p:nvPr>
        </p:nvSpPr>
        <p:spPr>
          <a:xfrm>
            <a:off x="5489575" y="9323388"/>
            <a:ext cx="1747838" cy="534987"/>
          </a:xfrm>
          <a:prstGeom prst="rect">
            <a:avLst/>
          </a:prstGeom>
        </p:spPr>
        <p:txBody>
          <a:bodyPr/>
          <a:lstStyle/>
          <a:p>
            <a:fld id="{4364F25D-0C1C-4C8C-BAB2-02FB64D5FD02}" type="slidenum">
              <a:rPr lang="en-US" smtClean="0"/>
              <a:t>‹#›</a:t>
            </a:fld>
            <a:endParaRPr lang="en-US"/>
          </a:p>
        </p:txBody>
      </p:sp>
    </p:spTree>
    <p:extLst>
      <p:ext uri="{BB962C8B-B14F-4D97-AF65-F5344CB8AC3E}">
        <p14:creationId xmlns:p14="http://schemas.microsoft.com/office/powerpoint/2010/main" val="895995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546C9-41FE-FF33-891D-A0542591DC11}"/>
              </a:ext>
            </a:extLst>
          </p:cNvPr>
          <p:cNvSpPr>
            <a:spLocks noGrp="1"/>
          </p:cNvSpPr>
          <p:nvPr>
            <p:ph type="title"/>
          </p:nvPr>
        </p:nvSpPr>
        <p:spPr>
          <a:xfrm>
            <a:off x="530225" y="2508250"/>
            <a:ext cx="6704013" cy="4183063"/>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4AF43B-CF00-AE82-CC32-E93E35564630}"/>
              </a:ext>
            </a:extLst>
          </p:cNvPr>
          <p:cNvSpPr>
            <a:spLocks noGrp="1"/>
          </p:cNvSpPr>
          <p:nvPr>
            <p:ph type="body" idx="1"/>
          </p:nvPr>
        </p:nvSpPr>
        <p:spPr>
          <a:xfrm>
            <a:off x="530225" y="6731000"/>
            <a:ext cx="6704013" cy="2200275"/>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AA944A-5281-129F-7E11-A677E4905ED4}"/>
              </a:ext>
            </a:extLst>
          </p:cNvPr>
          <p:cNvSpPr>
            <a:spLocks noGrp="1"/>
          </p:cNvSpPr>
          <p:nvPr>
            <p:ph type="dt" sz="half" idx="10"/>
          </p:nvPr>
        </p:nvSpPr>
        <p:spPr>
          <a:xfrm>
            <a:off x="534988" y="9323388"/>
            <a:ext cx="1747837" cy="534987"/>
          </a:xfrm>
          <a:prstGeom prst="rect">
            <a:avLst/>
          </a:prstGeom>
        </p:spPr>
        <p:txBody>
          <a:bodyPr/>
          <a:lstStyle/>
          <a:p>
            <a:fld id="{05CAC973-46C1-4B45-AB93-EB62972CB57A}" type="datetimeFigureOut">
              <a:rPr lang="en-US" smtClean="0"/>
              <a:t>7/15/2025</a:t>
            </a:fld>
            <a:endParaRPr lang="en-US"/>
          </a:p>
        </p:txBody>
      </p:sp>
      <p:sp>
        <p:nvSpPr>
          <p:cNvPr id="5" name="Footer Placeholder 4">
            <a:extLst>
              <a:ext uri="{FF2B5EF4-FFF2-40B4-BE49-F238E27FC236}">
                <a16:creationId xmlns:a16="http://schemas.microsoft.com/office/drawing/2014/main" id="{EA618032-E692-10B6-03F1-9D8B3DCA6AFB}"/>
              </a:ext>
            </a:extLst>
          </p:cNvPr>
          <p:cNvSpPr>
            <a:spLocks noGrp="1"/>
          </p:cNvSpPr>
          <p:nvPr>
            <p:ph type="ftr" sz="quarter" idx="11"/>
          </p:nvPr>
        </p:nvSpPr>
        <p:spPr>
          <a:xfrm>
            <a:off x="2574925" y="9323388"/>
            <a:ext cx="2622550" cy="534987"/>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E557BE1-8850-18EE-648F-B175C6226658}"/>
              </a:ext>
            </a:extLst>
          </p:cNvPr>
          <p:cNvSpPr>
            <a:spLocks noGrp="1"/>
          </p:cNvSpPr>
          <p:nvPr>
            <p:ph type="sldNum" sz="quarter" idx="12"/>
          </p:nvPr>
        </p:nvSpPr>
        <p:spPr>
          <a:xfrm>
            <a:off x="5489575" y="9323388"/>
            <a:ext cx="1747838" cy="534987"/>
          </a:xfrm>
          <a:prstGeom prst="rect">
            <a:avLst/>
          </a:prstGeom>
        </p:spPr>
        <p:txBody>
          <a:bodyPr/>
          <a:lstStyle/>
          <a:p>
            <a:fld id="{4364F25D-0C1C-4C8C-BAB2-02FB64D5FD02}" type="slidenum">
              <a:rPr lang="en-US" smtClean="0"/>
              <a:t>‹#›</a:t>
            </a:fld>
            <a:endParaRPr lang="en-US"/>
          </a:p>
        </p:txBody>
      </p:sp>
    </p:spTree>
    <p:extLst>
      <p:ext uri="{BB962C8B-B14F-4D97-AF65-F5344CB8AC3E}">
        <p14:creationId xmlns:p14="http://schemas.microsoft.com/office/powerpoint/2010/main" val="2055221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7A32E-2BC2-109F-2FEE-5A0DA548CAD3}"/>
              </a:ext>
            </a:extLst>
          </p:cNvPr>
          <p:cNvSpPr>
            <a:spLocks noGrp="1"/>
          </p:cNvSpPr>
          <p:nvPr>
            <p:ph type="title"/>
          </p:nvPr>
        </p:nvSpPr>
        <p:spPr>
          <a:xfrm>
            <a:off x="534988" y="534988"/>
            <a:ext cx="6702425" cy="1944687"/>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7CA2667-C106-23D8-8401-66316BDE49F4}"/>
              </a:ext>
            </a:extLst>
          </p:cNvPr>
          <p:cNvSpPr>
            <a:spLocks noGrp="1"/>
          </p:cNvSpPr>
          <p:nvPr>
            <p:ph sz="half" idx="1"/>
          </p:nvPr>
        </p:nvSpPr>
        <p:spPr>
          <a:xfrm>
            <a:off x="534988" y="2678113"/>
            <a:ext cx="3275012" cy="63817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2A1EF6-7C70-3679-F71D-F7C2699C9776}"/>
              </a:ext>
            </a:extLst>
          </p:cNvPr>
          <p:cNvSpPr>
            <a:spLocks noGrp="1"/>
          </p:cNvSpPr>
          <p:nvPr>
            <p:ph sz="half" idx="2"/>
          </p:nvPr>
        </p:nvSpPr>
        <p:spPr>
          <a:xfrm>
            <a:off x="3962400" y="2678113"/>
            <a:ext cx="3275013" cy="63817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CCA6DD2-8AA1-F591-17DC-2CAB48CD14C5}"/>
              </a:ext>
            </a:extLst>
          </p:cNvPr>
          <p:cNvSpPr>
            <a:spLocks noGrp="1"/>
          </p:cNvSpPr>
          <p:nvPr>
            <p:ph type="dt" sz="half" idx="10"/>
          </p:nvPr>
        </p:nvSpPr>
        <p:spPr>
          <a:xfrm>
            <a:off x="534988" y="9323388"/>
            <a:ext cx="1747837" cy="534987"/>
          </a:xfrm>
          <a:prstGeom prst="rect">
            <a:avLst/>
          </a:prstGeom>
        </p:spPr>
        <p:txBody>
          <a:bodyPr/>
          <a:lstStyle/>
          <a:p>
            <a:fld id="{05CAC973-46C1-4B45-AB93-EB62972CB57A}" type="datetimeFigureOut">
              <a:rPr lang="en-US" smtClean="0"/>
              <a:t>7/15/2025</a:t>
            </a:fld>
            <a:endParaRPr lang="en-US"/>
          </a:p>
        </p:txBody>
      </p:sp>
      <p:sp>
        <p:nvSpPr>
          <p:cNvPr id="6" name="Footer Placeholder 5">
            <a:extLst>
              <a:ext uri="{FF2B5EF4-FFF2-40B4-BE49-F238E27FC236}">
                <a16:creationId xmlns:a16="http://schemas.microsoft.com/office/drawing/2014/main" id="{F65A957C-8458-9E0D-0F2E-7F59E98552CF}"/>
              </a:ext>
            </a:extLst>
          </p:cNvPr>
          <p:cNvSpPr>
            <a:spLocks noGrp="1"/>
          </p:cNvSpPr>
          <p:nvPr>
            <p:ph type="ftr" sz="quarter" idx="11"/>
          </p:nvPr>
        </p:nvSpPr>
        <p:spPr>
          <a:xfrm>
            <a:off x="2574925" y="9323388"/>
            <a:ext cx="2622550" cy="53498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062A3E7-058D-5341-7F3C-12765D50FF43}"/>
              </a:ext>
            </a:extLst>
          </p:cNvPr>
          <p:cNvSpPr>
            <a:spLocks noGrp="1"/>
          </p:cNvSpPr>
          <p:nvPr>
            <p:ph type="sldNum" sz="quarter" idx="12"/>
          </p:nvPr>
        </p:nvSpPr>
        <p:spPr>
          <a:xfrm>
            <a:off x="5489575" y="9323388"/>
            <a:ext cx="1747838" cy="534987"/>
          </a:xfrm>
          <a:prstGeom prst="rect">
            <a:avLst/>
          </a:prstGeom>
        </p:spPr>
        <p:txBody>
          <a:bodyPr/>
          <a:lstStyle/>
          <a:p>
            <a:fld id="{4364F25D-0C1C-4C8C-BAB2-02FB64D5FD02}" type="slidenum">
              <a:rPr lang="en-US" smtClean="0"/>
              <a:t>‹#›</a:t>
            </a:fld>
            <a:endParaRPr lang="en-US"/>
          </a:p>
        </p:txBody>
      </p:sp>
    </p:spTree>
    <p:extLst>
      <p:ext uri="{BB962C8B-B14F-4D97-AF65-F5344CB8AC3E}">
        <p14:creationId xmlns:p14="http://schemas.microsoft.com/office/powerpoint/2010/main" val="2322898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C10C7-F966-EEB1-78A0-029565227CBF}"/>
              </a:ext>
            </a:extLst>
          </p:cNvPr>
          <p:cNvSpPr>
            <a:spLocks noGrp="1"/>
          </p:cNvSpPr>
          <p:nvPr>
            <p:ph type="title"/>
          </p:nvPr>
        </p:nvSpPr>
        <p:spPr>
          <a:xfrm>
            <a:off x="534988" y="534988"/>
            <a:ext cx="6704012" cy="1944687"/>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7852C45-3AB3-F1BF-976A-780EF220C839}"/>
              </a:ext>
            </a:extLst>
          </p:cNvPr>
          <p:cNvSpPr>
            <a:spLocks noGrp="1"/>
          </p:cNvSpPr>
          <p:nvPr>
            <p:ph type="body" idx="1"/>
          </p:nvPr>
        </p:nvSpPr>
        <p:spPr>
          <a:xfrm>
            <a:off x="534988" y="2465388"/>
            <a:ext cx="3287712" cy="120808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D2AD44-E960-CEB5-4414-305ADAF5B8BA}"/>
              </a:ext>
            </a:extLst>
          </p:cNvPr>
          <p:cNvSpPr>
            <a:spLocks noGrp="1"/>
          </p:cNvSpPr>
          <p:nvPr>
            <p:ph sz="half" idx="2"/>
          </p:nvPr>
        </p:nvSpPr>
        <p:spPr>
          <a:xfrm>
            <a:off x="534988" y="3673475"/>
            <a:ext cx="3287712" cy="54054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59F11E-6582-9540-62A6-A9B4FD97A6C4}"/>
              </a:ext>
            </a:extLst>
          </p:cNvPr>
          <p:cNvSpPr>
            <a:spLocks noGrp="1"/>
          </p:cNvSpPr>
          <p:nvPr>
            <p:ph type="body" sz="quarter" idx="3"/>
          </p:nvPr>
        </p:nvSpPr>
        <p:spPr>
          <a:xfrm>
            <a:off x="3935413" y="2465388"/>
            <a:ext cx="3303587" cy="120808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AF581A-A837-AB3F-4C1F-738E797BB448}"/>
              </a:ext>
            </a:extLst>
          </p:cNvPr>
          <p:cNvSpPr>
            <a:spLocks noGrp="1"/>
          </p:cNvSpPr>
          <p:nvPr>
            <p:ph sz="quarter" idx="4"/>
          </p:nvPr>
        </p:nvSpPr>
        <p:spPr>
          <a:xfrm>
            <a:off x="3935413" y="3673475"/>
            <a:ext cx="3303587" cy="54054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289035-565C-6664-23F2-5F42E9FFDFBF}"/>
              </a:ext>
            </a:extLst>
          </p:cNvPr>
          <p:cNvSpPr>
            <a:spLocks noGrp="1"/>
          </p:cNvSpPr>
          <p:nvPr>
            <p:ph type="dt" sz="half" idx="10"/>
          </p:nvPr>
        </p:nvSpPr>
        <p:spPr>
          <a:xfrm>
            <a:off x="534988" y="9323388"/>
            <a:ext cx="1747837" cy="534987"/>
          </a:xfrm>
          <a:prstGeom prst="rect">
            <a:avLst/>
          </a:prstGeom>
        </p:spPr>
        <p:txBody>
          <a:bodyPr/>
          <a:lstStyle/>
          <a:p>
            <a:fld id="{05CAC973-46C1-4B45-AB93-EB62972CB57A}" type="datetimeFigureOut">
              <a:rPr lang="en-US" smtClean="0"/>
              <a:t>7/15/2025</a:t>
            </a:fld>
            <a:endParaRPr lang="en-US"/>
          </a:p>
        </p:txBody>
      </p:sp>
      <p:sp>
        <p:nvSpPr>
          <p:cNvPr id="8" name="Footer Placeholder 7">
            <a:extLst>
              <a:ext uri="{FF2B5EF4-FFF2-40B4-BE49-F238E27FC236}">
                <a16:creationId xmlns:a16="http://schemas.microsoft.com/office/drawing/2014/main" id="{CA491272-CBDA-A0DB-E667-65001FF4898E}"/>
              </a:ext>
            </a:extLst>
          </p:cNvPr>
          <p:cNvSpPr>
            <a:spLocks noGrp="1"/>
          </p:cNvSpPr>
          <p:nvPr>
            <p:ph type="ftr" sz="quarter" idx="11"/>
          </p:nvPr>
        </p:nvSpPr>
        <p:spPr>
          <a:xfrm>
            <a:off x="2574925" y="9323388"/>
            <a:ext cx="2622550" cy="534987"/>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C22EA2B-B125-77E5-3CAD-D5683B18F910}"/>
              </a:ext>
            </a:extLst>
          </p:cNvPr>
          <p:cNvSpPr>
            <a:spLocks noGrp="1"/>
          </p:cNvSpPr>
          <p:nvPr>
            <p:ph type="sldNum" sz="quarter" idx="12"/>
          </p:nvPr>
        </p:nvSpPr>
        <p:spPr>
          <a:xfrm>
            <a:off x="5489575" y="9323388"/>
            <a:ext cx="1747838" cy="534987"/>
          </a:xfrm>
          <a:prstGeom prst="rect">
            <a:avLst/>
          </a:prstGeom>
        </p:spPr>
        <p:txBody>
          <a:bodyPr/>
          <a:lstStyle/>
          <a:p>
            <a:fld id="{4364F25D-0C1C-4C8C-BAB2-02FB64D5FD02}" type="slidenum">
              <a:rPr lang="en-US" smtClean="0"/>
              <a:t>‹#›</a:t>
            </a:fld>
            <a:endParaRPr lang="en-US"/>
          </a:p>
        </p:txBody>
      </p:sp>
    </p:spTree>
    <p:extLst>
      <p:ext uri="{BB962C8B-B14F-4D97-AF65-F5344CB8AC3E}">
        <p14:creationId xmlns:p14="http://schemas.microsoft.com/office/powerpoint/2010/main" val="69509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FADF6-7738-2E85-B931-85524C67FFAB}"/>
              </a:ext>
            </a:extLst>
          </p:cNvPr>
          <p:cNvSpPr>
            <a:spLocks noGrp="1"/>
          </p:cNvSpPr>
          <p:nvPr>
            <p:ph type="title"/>
          </p:nvPr>
        </p:nvSpPr>
        <p:spPr>
          <a:xfrm>
            <a:off x="534988" y="534988"/>
            <a:ext cx="6702425" cy="1944687"/>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D5DF99E-976B-E954-4824-3D07F02A4771}"/>
              </a:ext>
            </a:extLst>
          </p:cNvPr>
          <p:cNvSpPr>
            <a:spLocks noGrp="1"/>
          </p:cNvSpPr>
          <p:nvPr>
            <p:ph type="dt" sz="half" idx="10"/>
          </p:nvPr>
        </p:nvSpPr>
        <p:spPr>
          <a:xfrm>
            <a:off x="534988" y="9323388"/>
            <a:ext cx="1747837" cy="534987"/>
          </a:xfrm>
          <a:prstGeom prst="rect">
            <a:avLst/>
          </a:prstGeom>
        </p:spPr>
        <p:txBody>
          <a:bodyPr/>
          <a:lstStyle/>
          <a:p>
            <a:fld id="{05CAC973-46C1-4B45-AB93-EB62972CB57A}" type="datetimeFigureOut">
              <a:rPr lang="en-US" smtClean="0"/>
              <a:t>7/15/2025</a:t>
            </a:fld>
            <a:endParaRPr lang="en-US"/>
          </a:p>
        </p:txBody>
      </p:sp>
      <p:sp>
        <p:nvSpPr>
          <p:cNvPr id="4" name="Footer Placeholder 3">
            <a:extLst>
              <a:ext uri="{FF2B5EF4-FFF2-40B4-BE49-F238E27FC236}">
                <a16:creationId xmlns:a16="http://schemas.microsoft.com/office/drawing/2014/main" id="{FF099002-DD95-17F8-D766-9A09189A25C2}"/>
              </a:ext>
            </a:extLst>
          </p:cNvPr>
          <p:cNvSpPr>
            <a:spLocks noGrp="1"/>
          </p:cNvSpPr>
          <p:nvPr>
            <p:ph type="ftr" sz="quarter" idx="11"/>
          </p:nvPr>
        </p:nvSpPr>
        <p:spPr>
          <a:xfrm>
            <a:off x="2574925" y="9323388"/>
            <a:ext cx="2622550" cy="534987"/>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1F9ECB7-0132-2613-A11D-57E336B4FC6C}"/>
              </a:ext>
            </a:extLst>
          </p:cNvPr>
          <p:cNvSpPr>
            <a:spLocks noGrp="1"/>
          </p:cNvSpPr>
          <p:nvPr>
            <p:ph type="sldNum" sz="quarter" idx="12"/>
          </p:nvPr>
        </p:nvSpPr>
        <p:spPr>
          <a:xfrm>
            <a:off x="5489575" y="9323388"/>
            <a:ext cx="1747838" cy="534987"/>
          </a:xfrm>
          <a:prstGeom prst="rect">
            <a:avLst/>
          </a:prstGeom>
        </p:spPr>
        <p:txBody>
          <a:bodyPr/>
          <a:lstStyle/>
          <a:p>
            <a:fld id="{4364F25D-0C1C-4C8C-BAB2-02FB64D5FD02}" type="slidenum">
              <a:rPr lang="en-US" smtClean="0"/>
              <a:t>‹#›</a:t>
            </a:fld>
            <a:endParaRPr lang="en-US"/>
          </a:p>
        </p:txBody>
      </p:sp>
    </p:spTree>
    <p:extLst>
      <p:ext uri="{BB962C8B-B14F-4D97-AF65-F5344CB8AC3E}">
        <p14:creationId xmlns:p14="http://schemas.microsoft.com/office/powerpoint/2010/main" val="4137120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D9BF1E-C968-BE4F-02F1-D0A54F54EC1E}"/>
              </a:ext>
            </a:extLst>
          </p:cNvPr>
          <p:cNvSpPr>
            <a:spLocks noGrp="1"/>
          </p:cNvSpPr>
          <p:nvPr>
            <p:ph type="dt" sz="half" idx="10"/>
          </p:nvPr>
        </p:nvSpPr>
        <p:spPr>
          <a:xfrm>
            <a:off x="534988" y="9323388"/>
            <a:ext cx="1747837" cy="534987"/>
          </a:xfrm>
          <a:prstGeom prst="rect">
            <a:avLst/>
          </a:prstGeom>
        </p:spPr>
        <p:txBody>
          <a:bodyPr/>
          <a:lstStyle/>
          <a:p>
            <a:fld id="{05CAC973-46C1-4B45-AB93-EB62972CB57A}" type="datetimeFigureOut">
              <a:rPr lang="en-US" smtClean="0"/>
              <a:t>7/15/2025</a:t>
            </a:fld>
            <a:endParaRPr lang="en-US"/>
          </a:p>
        </p:txBody>
      </p:sp>
      <p:sp>
        <p:nvSpPr>
          <p:cNvPr id="3" name="Footer Placeholder 2">
            <a:extLst>
              <a:ext uri="{FF2B5EF4-FFF2-40B4-BE49-F238E27FC236}">
                <a16:creationId xmlns:a16="http://schemas.microsoft.com/office/drawing/2014/main" id="{A37087DB-281F-7522-CE0F-0C4D4AC12920}"/>
              </a:ext>
            </a:extLst>
          </p:cNvPr>
          <p:cNvSpPr>
            <a:spLocks noGrp="1"/>
          </p:cNvSpPr>
          <p:nvPr>
            <p:ph type="ftr" sz="quarter" idx="11"/>
          </p:nvPr>
        </p:nvSpPr>
        <p:spPr>
          <a:xfrm>
            <a:off x="2574925" y="9323388"/>
            <a:ext cx="2622550" cy="534987"/>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0F0DCA4-2A1C-EDAE-ECB8-DDE7E04D2933}"/>
              </a:ext>
            </a:extLst>
          </p:cNvPr>
          <p:cNvSpPr>
            <a:spLocks noGrp="1"/>
          </p:cNvSpPr>
          <p:nvPr>
            <p:ph type="sldNum" sz="quarter" idx="12"/>
          </p:nvPr>
        </p:nvSpPr>
        <p:spPr>
          <a:xfrm>
            <a:off x="5489575" y="9323388"/>
            <a:ext cx="1747838" cy="534987"/>
          </a:xfrm>
          <a:prstGeom prst="rect">
            <a:avLst/>
          </a:prstGeom>
        </p:spPr>
        <p:txBody>
          <a:bodyPr/>
          <a:lstStyle/>
          <a:p>
            <a:fld id="{4364F25D-0C1C-4C8C-BAB2-02FB64D5FD02}" type="slidenum">
              <a:rPr lang="en-US" smtClean="0"/>
              <a:t>‹#›</a:t>
            </a:fld>
            <a:endParaRPr lang="en-US"/>
          </a:p>
        </p:txBody>
      </p:sp>
    </p:spTree>
    <p:extLst>
      <p:ext uri="{BB962C8B-B14F-4D97-AF65-F5344CB8AC3E}">
        <p14:creationId xmlns:p14="http://schemas.microsoft.com/office/powerpoint/2010/main" val="3208712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EA189-2004-93FA-74D8-EEA95AB3BC2D}"/>
              </a:ext>
            </a:extLst>
          </p:cNvPr>
          <p:cNvSpPr>
            <a:spLocks noGrp="1"/>
          </p:cNvSpPr>
          <p:nvPr>
            <p:ph type="title"/>
          </p:nvPr>
        </p:nvSpPr>
        <p:spPr>
          <a:xfrm>
            <a:off x="534988" y="669925"/>
            <a:ext cx="2506662" cy="2347913"/>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C75EE3F-8304-E68A-330F-C95941A00D7C}"/>
              </a:ext>
            </a:extLst>
          </p:cNvPr>
          <p:cNvSpPr>
            <a:spLocks noGrp="1"/>
          </p:cNvSpPr>
          <p:nvPr>
            <p:ph idx="1"/>
          </p:nvPr>
        </p:nvSpPr>
        <p:spPr>
          <a:xfrm>
            <a:off x="3303588" y="1447800"/>
            <a:ext cx="3935412" cy="71485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C55A93-007F-F191-53A4-3757FD63487D}"/>
              </a:ext>
            </a:extLst>
          </p:cNvPr>
          <p:cNvSpPr>
            <a:spLocks noGrp="1"/>
          </p:cNvSpPr>
          <p:nvPr>
            <p:ph type="body" sz="half" idx="2"/>
          </p:nvPr>
        </p:nvSpPr>
        <p:spPr>
          <a:xfrm>
            <a:off x="534988" y="3017838"/>
            <a:ext cx="2506662" cy="55895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F7690B-145F-B0AA-8804-F6804242A59A}"/>
              </a:ext>
            </a:extLst>
          </p:cNvPr>
          <p:cNvSpPr>
            <a:spLocks noGrp="1"/>
          </p:cNvSpPr>
          <p:nvPr>
            <p:ph type="dt" sz="half" idx="10"/>
          </p:nvPr>
        </p:nvSpPr>
        <p:spPr>
          <a:xfrm>
            <a:off x="534988" y="9323388"/>
            <a:ext cx="1747837" cy="534987"/>
          </a:xfrm>
          <a:prstGeom prst="rect">
            <a:avLst/>
          </a:prstGeom>
        </p:spPr>
        <p:txBody>
          <a:bodyPr/>
          <a:lstStyle/>
          <a:p>
            <a:fld id="{05CAC973-46C1-4B45-AB93-EB62972CB57A}" type="datetimeFigureOut">
              <a:rPr lang="en-US" smtClean="0"/>
              <a:t>7/15/2025</a:t>
            </a:fld>
            <a:endParaRPr lang="en-US"/>
          </a:p>
        </p:txBody>
      </p:sp>
      <p:sp>
        <p:nvSpPr>
          <p:cNvPr id="6" name="Footer Placeholder 5">
            <a:extLst>
              <a:ext uri="{FF2B5EF4-FFF2-40B4-BE49-F238E27FC236}">
                <a16:creationId xmlns:a16="http://schemas.microsoft.com/office/drawing/2014/main" id="{4C20D5DA-5248-F03A-E75F-66B4D4C6F4C4}"/>
              </a:ext>
            </a:extLst>
          </p:cNvPr>
          <p:cNvSpPr>
            <a:spLocks noGrp="1"/>
          </p:cNvSpPr>
          <p:nvPr>
            <p:ph type="ftr" sz="quarter" idx="11"/>
          </p:nvPr>
        </p:nvSpPr>
        <p:spPr>
          <a:xfrm>
            <a:off x="2574925" y="9323388"/>
            <a:ext cx="2622550" cy="53498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FAE732A-5712-2C9E-B4C4-8E75E055095F}"/>
              </a:ext>
            </a:extLst>
          </p:cNvPr>
          <p:cNvSpPr>
            <a:spLocks noGrp="1"/>
          </p:cNvSpPr>
          <p:nvPr>
            <p:ph type="sldNum" sz="quarter" idx="12"/>
          </p:nvPr>
        </p:nvSpPr>
        <p:spPr>
          <a:xfrm>
            <a:off x="5489575" y="9323388"/>
            <a:ext cx="1747838" cy="534987"/>
          </a:xfrm>
          <a:prstGeom prst="rect">
            <a:avLst/>
          </a:prstGeom>
        </p:spPr>
        <p:txBody>
          <a:bodyPr/>
          <a:lstStyle/>
          <a:p>
            <a:fld id="{4364F25D-0C1C-4C8C-BAB2-02FB64D5FD02}" type="slidenum">
              <a:rPr lang="en-US" smtClean="0"/>
              <a:t>‹#›</a:t>
            </a:fld>
            <a:endParaRPr lang="en-US"/>
          </a:p>
        </p:txBody>
      </p:sp>
    </p:spTree>
    <p:extLst>
      <p:ext uri="{BB962C8B-B14F-4D97-AF65-F5344CB8AC3E}">
        <p14:creationId xmlns:p14="http://schemas.microsoft.com/office/powerpoint/2010/main" val="3650557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69E62-AA74-41D4-E2E3-C747815A22FB}"/>
              </a:ext>
            </a:extLst>
          </p:cNvPr>
          <p:cNvSpPr>
            <a:spLocks noGrp="1"/>
          </p:cNvSpPr>
          <p:nvPr>
            <p:ph type="title"/>
          </p:nvPr>
        </p:nvSpPr>
        <p:spPr>
          <a:xfrm>
            <a:off x="534988" y="669925"/>
            <a:ext cx="2506662" cy="2347913"/>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9F4703F-DD80-4554-E26D-F7D65D0B389B}"/>
              </a:ext>
            </a:extLst>
          </p:cNvPr>
          <p:cNvSpPr>
            <a:spLocks noGrp="1"/>
          </p:cNvSpPr>
          <p:nvPr>
            <p:ph type="pic" idx="1"/>
          </p:nvPr>
        </p:nvSpPr>
        <p:spPr>
          <a:xfrm>
            <a:off x="3303588" y="1447800"/>
            <a:ext cx="3935412" cy="714851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E20A70-B981-5C86-8772-BBE496E203A0}"/>
              </a:ext>
            </a:extLst>
          </p:cNvPr>
          <p:cNvSpPr>
            <a:spLocks noGrp="1"/>
          </p:cNvSpPr>
          <p:nvPr>
            <p:ph type="body" sz="half" idx="2"/>
          </p:nvPr>
        </p:nvSpPr>
        <p:spPr>
          <a:xfrm>
            <a:off x="534988" y="3017838"/>
            <a:ext cx="2506662" cy="55895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99D2CA-2ECE-0CEA-3C8D-CA294263E425}"/>
              </a:ext>
            </a:extLst>
          </p:cNvPr>
          <p:cNvSpPr>
            <a:spLocks noGrp="1"/>
          </p:cNvSpPr>
          <p:nvPr>
            <p:ph type="dt" sz="half" idx="10"/>
          </p:nvPr>
        </p:nvSpPr>
        <p:spPr>
          <a:xfrm>
            <a:off x="534988" y="9323388"/>
            <a:ext cx="1747837" cy="534987"/>
          </a:xfrm>
          <a:prstGeom prst="rect">
            <a:avLst/>
          </a:prstGeom>
        </p:spPr>
        <p:txBody>
          <a:bodyPr/>
          <a:lstStyle/>
          <a:p>
            <a:fld id="{05CAC973-46C1-4B45-AB93-EB62972CB57A}" type="datetimeFigureOut">
              <a:rPr lang="en-US" smtClean="0"/>
              <a:t>7/15/2025</a:t>
            </a:fld>
            <a:endParaRPr lang="en-US"/>
          </a:p>
        </p:txBody>
      </p:sp>
      <p:sp>
        <p:nvSpPr>
          <p:cNvPr id="6" name="Footer Placeholder 5">
            <a:extLst>
              <a:ext uri="{FF2B5EF4-FFF2-40B4-BE49-F238E27FC236}">
                <a16:creationId xmlns:a16="http://schemas.microsoft.com/office/drawing/2014/main" id="{EEC5FF02-5AC1-2FD1-B0F0-23A84C3B8298}"/>
              </a:ext>
            </a:extLst>
          </p:cNvPr>
          <p:cNvSpPr>
            <a:spLocks noGrp="1"/>
          </p:cNvSpPr>
          <p:nvPr>
            <p:ph type="ftr" sz="quarter" idx="11"/>
          </p:nvPr>
        </p:nvSpPr>
        <p:spPr>
          <a:xfrm>
            <a:off x="2574925" y="9323388"/>
            <a:ext cx="2622550" cy="534987"/>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C7A0C9F-906E-2FEF-4F84-D4221E6AE39E}"/>
              </a:ext>
            </a:extLst>
          </p:cNvPr>
          <p:cNvSpPr>
            <a:spLocks noGrp="1"/>
          </p:cNvSpPr>
          <p:nvPr>
            <p:ph type="sldNum" sz="quarter" idx="12"/>
          </p:nvPr>
        </p:nvSpPr>
        <p:spPr>
          <a:xfrm>
            <a:off x="5489575" y="9323388"/>
            <a:ext cx="1747838" cy="534987"/>
          </a:xfrm>
          <a:prstGeom prst="rect">
            <a:avLst/>
          </a:prstGeom>
        </p:spPr>
        <p:txBody>
          <a:bodyPr/>
          <a:lstStyle/>
          <a:p>
            <a:fld id="{4364F25D-0C1C-4C8C-BAB2-02FB64D5FD02}" type="slidenum">
              <a:rPr lang="en-US" smtClean="0"/>
              <a:t>‹#›</a:t>
            </a:fld>
            <a:endParaRPr lang="en-US"/>
          </a:p>
        </p:txBody>
      </p:sp>
    </p:spTree>
    <p:extLst>
      <p:ext uri="{BB962C8B-B14F-4D97-AF65-F5344CB8AC3E}">
        <p14:creationId xmlns:p14="http://schemas.microsoft.com/office/powerpoint/2010/main" val="2604515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F150E3-E560-F0AF-A94F-19DD1E998126}"/>
              </a:ext>
            </a:extLst>
          </p:cNvPr>
          <p:cNvSpPr/>
          <p:nvPr userDrawn="1"/>
        </p:nvSpPr>
        <p:spPr>
          <a:xfrm>
            <a:off x="0" y="0"/>
            <a:ext cx="7772400" cy="306765"/>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0762450"/>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B94A3C7-A3CC-40F2-52FD-A4AE91D749F3}"/>
              </a:ext>
            </a:extLst>
          </p:cNvPr>
          <p:cNvSpPr txBox="1"/>
          <p:nvPr/>
        </p:nvSpPr>
        <p:spPr>
          <a:xfrm>
            <a:off x="831947" y="6308684"/>
            <a:ext cx="2344885" cy="5909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600"/>
              </a:spcBef>
              <a:buClr>
                <a:schemeClr val="bg1"/>
              </a:buClr>
            </a:pPr>
            <a:r>
              <a:rPr lang="en-US" b="1">
                <a:latin typeface="Roboto" panose="02000000000000000000" pitchFamily="2" charset="0"/>
                <a:ea typeface="Roboto" panose="02000000000000000000" pitchFamily="2" charset="0"/>
                <a:cs typeface="Roboto" panose="02000000000000000000" pitchFamily="2" charset="0"/>
              </a:rPr>
              <a:t>Join our community today</a:t>
            </a:r>
            <a:endParaRPr lang="en-US" sz="1200" b="1">
              <a:latin typeface="Roboto" panose="02000000000000000000" pitchFamily="2" charset="0"/>
              <a:ea typeface="Roboto" panose="02000000000000000000" pitchFamily="2" charset="0"/>
              <a:cs typeface="Roboto" panose="02000000000000000000" pitchFamily="2" charset="0"/>
            </a:endParaRPr>
          </a:p>
        </p:txBody>
      </p:sp>
      <p:sp>
        <p:nvSpPr>
          <p:cNvPr id="7" name="TextBox 6">
            <a:extLst>
              <a:ext uri="{FF2B5EF4-FFF2-40B4-BE49-F238E27FC236}">
                <a16:creationId xmlns:a16="http://schemas.microsoft.com/office/drawing/2014/main" id="{0C4AE394-FC4B-DB73-575C-0926D22068DC}"/>
              </a:ext>
            </a:extLst>
          </p:cNvPr>
          <p:cNvSpPr txBox="1"/>
          <p:nvPr/>
        </p:nvSpPr>
        <p:spPr>
          <a:xfrm>
            <a:off x="831947" y="6948414"/>
            <a:ext cx="2089706" cy="4809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600"/>
              </a:spcBef>
              <a:buClr>
                <a:schemeClr val="bg1"/>
              </a:buClr>
            </a:pPr>
            <a:r>
              <a:rPr lang="en-US" sz="1400">
                <a:latin typeface="Roboto Light" panose="02000000000000000000" pitchFamily="2" charset="0"/>
                <a:ea typeface="Roboto Light" panose="02000000000000000000" pitchFamily="2" charset="0"/>
                <a:cs typeface="Roboto Light" panose="02000000000000000000" pitchFamily="2" charset="0"/>
              </a:rPr>
              <a:t>Apply to become a Kettle volunteer today!</a:t>
            </a:r>
            <a:endParaRPr lang="en-US" sz="1050" dirty="0">
              <a:latin typeface="Roboto Light" panose="02000000000000000000" pitchFamily="2" charset="0"/>
              <a:ea typeface="Roboto Light" panose="02000000000000000000" pitchFamily="2" charset="0"/>
              <a:cs typeface="Roboto Light" panose="02000000000000000000" pitchFamily="2" charset="0"/>
            </a:endParaRPr>
          </a:p>
        </p:txBody>
      </p:sp>
      <p:sp>
        <p:nvSpPr>
          <p:cNvPr id="8" name="TextBox 7">
            <a:extLst>
              <a:ext uri="{FF2B5EF4-FFF2-40B4-BE49-F238E27FC236}">
                <a16:creationId xmlns:a16="http://schemas.microsoft.com/office/drawing/2014/main" id="{81D32C4A-1380-CFEF-8CA5-7C5D99519852}"/>
              </a:ext>
            </a:extLst>
          </p:cNvPr>
          <p:cNvSpPr txBox="1"/>
          <p:nvPr/>
        </p:nvSpPr>
        <p:spPr>
          <a:xfrm>
            <a:off x="4260918" y="6286708"/>
            <a:ext cx="2089706" cy="5363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600"/>
              </a:spcBef>
              <a:buClr>
                <a:schemeClr val="bg1"/>
              </a:buClr>
            </a:pPr>
            <a:r>
              <a:rPr lang="en-US" sz="1600" b="1">
                <a:latin typeface="Roboto" panose="02000000000000000000" pitchFamily="2" charset="0"/>
                <a:ea typeface="Roboto" panose="02000000000000000000" pitchFamily="2" charset="0"/>
                <a:cs typeface="Roboto" panose="02000000000000000000" pitchFamily="2" charset="0"/>
              </a:rPr>
              <a:t>Are you an existing volunteer?</a:t>
            </a:r>
            <a:endParaRPr lang="en-US" sz="1100" b="1">
              <a:latin typeface="Roboto" panose="02000000000000000000" pitchFamily="2" charset="0"/>
              <a:ea typeface="Roboto" panose="02000000000000000000" pitchFamily="2" charset="0"/>
              <a:cs typeface="Roboto" panose="02000000000000000000" pitchFamily="2" charset="0"/>
            </a:endParaRPr>
          </a:p>
        </p:txBody>
      </p:sp>
      <p:sp>
        <p:nvSpPr>
          <p:cNvPr id="9" name="TextBox 8">
            <a:extLst>
              <a:ext uri="{FF2B5EF4-FFF2-40B4-BE49-F238E27FC236}">
                <a16:creationId xmlns:a16="http://schemas.microsoft.com/office/drawing/2014/main" id="{0EB47969-DB19-5FFE-A3E7-C1B0092595E3}"/>
              </a:ext>
            </a:extLst>
          </p:cNvPr>
          <p:cNvSpPr txBox="1"/>
          <p:nvPr/>
        </p:nvSpPr>
        <p:spPr>
          <a:xfrm>
            <a:off x="4260918" y="6884798"/>
            <a:ext cx="2877499" cy="6748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600"/>
              </a:spcBef>
              <a:buClr>
                <a:schemeClr val="bg1"/>
              </a:buClr>
            </a:pPr>
            <a:r>
              <a:rPr lang="en-US" sz="1400">
                <a:latin typeface="Roboto Light" panose="02000000000000000000" pitchFamily="2" charset="0"/>
                <a:ea typeface="Roboto Light" panose="02000000000000000000" pitchFamily="2" charset="0"/>
                <a:cs typeface="Roboto Light" panose="02000000000000000000" pitchFamily="2" charset="0"/>
              </a:rPr>
              <a:t>Sign in to The Salvation Army portal to easily schedule and manage your kettle shifts.</a:t>
            </a:r>
            <a:endParaRPr lang="en-US" sz="1050">
              <a:latin typeface="Roboto Light" panose="02000000000000000000" pitchFamily="2" charset="0"/>
              <a:ea typeface="Roboto Light" panose="02000000000000000000" pitchFamily="2" charset="0"/>
              <a:cs typeface="Roboto Light" panose="02000000000000000000" pitchFamily="2" charset="0"/>
            </a:endParaRPr>
          </a:p>
        </p:txBody>
      </p:sp>
      <p:cxnSp>
        <p:nvCxnSpPr>
          <p:cNvPr id="11" name="Straight Connector 10">
            <a:extLst>
              <a:ext uri="{FF2B5EF4-FFF2-40B4-BE49-F238E27FC236}">
                <a16:creationId xmlns:a16="http://schemas.microsoft.com/office/drawing/2014/main" id="{5FC5999C-F334-0A7F-5210-40CE7212E776}"/>
              </a:ext>
            </a:extLst>
          </p:cNvPr>
          <p:cNvCxnSpPr>
            <a:cxnSpLocks/>
          </p:cNvCxnSpPr>
          <p:nvPr/>
        </p:nvCxnSpPr>
        <p:spPr>
          <a:xfrm>
            <a:off x="557752" y="5995447"/>
            <a:ext cx="6598763" cy="0"/>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63F5E44-9C03-E607-06B1-0B2BC5A6F6C0}"/>
              </a:ext>
            </a:extLst>
          </p:cNvPr>
          <p:cNvCxnSpPr>
            <a:cxnSpLocks/>
          </p:cNvCxnSpPr>
          <p:nvPr/>
        </p:nvCxnSpPr>
        <p:spPr>
          <a:xfrm flipV="1">
            <a:off x="3691379" y="6308684"/>
            <a:ext cx="0" cy="3174509"/>
          </a:xfrm>
          <a:prstGeom prst="line">
            <a:avLst/>
          </a:prstGeom>
          <a:ln>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pic>
        <p:nvPicPr>
          <p:cNvPr id="21" name="Picture 20" descr="A couple of cartoon characters&#10;&#10;AI-generated content may be incorrect.">
            <a:extLst>
              <a:ext uri="{FF2B5EF4-FFF2-40B4-BE49-F238E27FC236}">
                <a16:creationId xmlns:a16="http://schemas.microsoft.com/office/drawing/2014/main" id="{08450C20-41A5-4165-BC5D-111BFFB16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8348" y="3975429"/>
            <a:ext cx="5156465" cy="1460575"/>
          </a:xfrm>
          <a:prstGeom prst="rect">
            <a:avLst/>
          </a:prstGeom>
        </p:spPr>
      </p:pic>
      <p:pic>
        <p:nvPicPr>
          <p:cNvPr id="13" name="Picture 12" descr="A red and white sign with white text&#10;&#10;AI-generated content may be incorrect.">
            <a:extLst>
              <a:ext uri="{FF2B5EF4-FFF2-40B4-BE49-F238E27FC236}">
                <a16:creationId xmlns:a16="http://schemas.microsoft.com/office/drawing/2014/main" id="{F6FE132F-6481-C8A5-111F-12B28D4500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752" y="688051"/>
            <a:ext cx="1351877" cy="731520"/>
          </a:xfrm>
          <a:prstGeom prst="rect">
            <a:avLst/>
          </a:prstGeom>
        </p:spPr>
      </p:pic>
      <p:sp>
        <p:nvSpPr>
          <p:cNvPr id="14" name="TextBox 13">
            <a:extLst>
              <a:ext uri="{FF2B5EF4-FFF2-40B4-BE49-F238E27FC236}">
                <a16:creationId xmlns:a16="http://schemas.microsoft.com/office/drawing/2014/main" id="{823985AD-1BE4-49A5-95AC-EEB58723BAC8}"/>
              </a:ext>
            </a:extLst>
          </p:cNvPr>
          <p:cNvSpPr txBox="1"/>
          <p:nvPr/>
        </p:nvSpPr>
        <p:spPr>
          <a:xfrm>
            <a:off x="2306472" y="699868"/>
            <a:ext cx="5008729" cy="707886"/>
          </a:xfrm>
          <a:prstGeom prst="rect">
            <a:avLst/>
          </a:prstGeom>
          <a:noFill/>
        </p:spPr>
        <p:txBody>
          <a:bodyPr wrap="square" rtlCol="0">
            <a:spAutoFit/>
          </a:bodyPr>
          <a:lstStyle/>
          <a:p>
            <a:r>
              <a:rPr lang="en-US" sz="2000" b="1" dirty="0">
                <a:highlight>
                  <a:srgbClr val="FFFF00"/>
                </a:highlight>
                <a:latin typeface="Roboto" panose="02000000000000000000" pitchFamily="2" charset="0"/>
                <a:ea typeface="Roboto" panose="02000000000000000000" pitchFamily="2" charset="0"/>
                <a:cs typeface="Roboto" panose="02000000000000000000" pitchFamily="2" charset="0"/>
              </a:rPr>
              <a:t>Add Ministry Unit Name</a:t>
            </a:r>
          </a:p>
          <a:p>
            <a:r>
              <a:rPr lang="en-US" sz="2000" b="1" dirty="0">
                <a:highlight>
                  <a:srgbClr val="FFFF00"/>
                </a:highlight>
                <a:latin typeface="Roboto" panose="02000000000000000000" pitchFamily="2" charset="0"/>
                <a:ea typeface="Roboto" panose="02000000000000000000" pitchFamily="2" charset="0"/>
                <a:cs typeface="Roboto" panose="02000000000000000000" pitchFamily="2" charset="0"/>
              </a:rPr>
              <a:t>Or Change Logo to Ministry Unit Logo</a:t>
            </a:r>
          </a:p>
        </p:txBody>
      </p:sp>
      <p:sp>
        <p:nvSpPr>
          <p:cNvPr id="20" name="TextBox 19">
            <a:extLst>
              <a:ext uri="{FF2B5EF4-FFF2-40B4-BE49-F238E27FC236}">
                <a16:creationId xmlns:a16="http://schemas.microsoft.com/office/drawing/2014/main" id="{2B2E7F15-3AB2-0915-001C-C2EFAAFA273D}"/>
              </a:ext>
            </a:extLst>
          </p:cNvPr>
          <p:cNvSpPr txBox="1"/>
          <p:nvPr/>
        </p:nvSpPr>
        <p:spPr>
          <a:xfrm>
            <a:off x="807493" y="7621541"/>
            <a:ext cx="2263253" cy="1323439"/>
          </a:xfrm>
          <a:prstGeom prst="rect">
            <a:avLst/>
          </a:prstGeom>
          <a:noFill/>
        </p:spPr>
        <p:txBody>
          <a:bodyPr wrap="square" rtlCol="0">
            <a:spAutoFit/>
          </a:bodyPr>
          <a:lstStyle/>
          <a:p>
            <a:r>
              <a:rPr lang="en-US" sz="2000" b="1" dirty="0">
                <a:highlight>
                  <a:srgbClr val="FFFF00"/>
                </a:highlight>
                <a:latin typeface="Roboto" panose="02000000000000000000" pitchFamily="2" charset="0"/>
                <a:ea typeface="Roboto" panose="02000000000000000000" pitchFamily="2" charset="0"/>
                <a:cs typeface="Roboto" panose="02000000000000000000" pitchFamily="2" charset="0"/>
              </a:rPr>
              <a:t>Insert QR Code for your Ministry Unit </a:t>
            </a:r>
            <a:r>
              <a:rPr lang="en-US" sz="2000" b="1">
                <a:highlight>
                  <a:srgbClr val="FFFF00"/>
                </a:highlight>
                <a:latin typeface="Roboto" panose="02000000000000000000" pitchFamily="2" charset="0"/>
                <a:ea typeface="Roboto" panose="02000000000000000000" pitchFamily="2" charset="0"/>
                <a:cs typeface="Roboto" panose="02000000000000000000" pitchFamily="2" charset="0"/>
              </a:rPr>
              <a:t>Volunteer Application Form</a:t>
            </a:r>
            <a:endParaRPr lang="en-US" sz="2000" b="1" dirty="0">
              <a:highlight>
                <a:srgbClr val="FFFF00"/>
              </a:highlight>
              <a:latin typeface="Roboto" panose="02000000000000000000" pitchFamily="2" charset="0"/>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A7DE37EC-D473-BCF2-AB16-FB08B8C3BF3C}"/>
              </a:ext>
            </a:extLst>
          </p:cNvPr>
          <p:cNvSpPr txBox="1"/>
          <p:nvPr/>
        </p:nvSpPr>
        <p:spPr>
          <a:xfrm>
            <a:off x="557752" y="1680454"/>
            <a:ext cx="6267254" cy="10556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600"/>
              </a:spcBef>
              <a:buClr>
                <a:schemeClr val="bg1"/>
              </a:buClr>
            </a:pPr>
            <a:r>
              <a:rPr lang="en-US" sz="3200" b="1">
                <a:latin typeface="Roboto" panose="02000000000000000000" pitchFamily="2" charset="0"/>
                <a:ea typeface="Roboto" panose="02000000000000000000" pitchFamily="2" charset="0"/>
                <a:cs typeface="Roboto" panose="02000000000000000000" pitchFamily="2" charset="0"/>
              </a:rPr>
              <a:t>Join Us in Making a Difference </a:t>
            </a:r>
            <a:endParaRPr lang="en-US" sz="2000" b="1" err="1">
              <a:latin typeface="Roboto" panose="02000000000000000000" pitchFamily="2" charset="0"/>
              <a:ea typeface="Roboto" panose="02000000000000000000" pitchFamily="2" charset="0"/>
              <a:cs typeface="Roboto" panose="02000000000000000000" pitchFamily="2" charset="0"/>
            </a:endParaRPr>
          </a:p>
          <a:p>
            <a:pPr>
              <a:lnSpc>
                <a:spcPct val="90000"/>
              </a:lnSpc>
              <a:spcBef>
                <a:spcPts val="600"/>
              </a:spcBef>
            </a:pPr>
            <a:r>
              <a:rPr lang="en-US" sz="3200" b="1">
                <a:latin typeface="Roboto" panose="02000000000000000000" pitchFamily="2" charset="0"/>
                <a:ea typeface="Roboto" panose="02000000000000000000" pitchFamily="2" charset="0"/>
                <a:cs typeface="Roboto" panose="02000000000000000000" pitchFamily="2" charset="0"/>
              </a:rPr>
              <a:t>This Christmas Season</a:t>
            </a:r>
            <a:endParaRPr lang="en-US" sz="2000" b="1">
              <a:latin typeface="Roboto" panose="02000000000000000000" pitchFamily="2" charset="0"/>
              <a:ea typeface="Roboto" panose="02000000000000000000" pitchFamily="2" charset="0"/>
              <a:cs typeface="Roboto" panose="02000000000000000000" pitchFamily="2" charset="0"/>
            </a:endParaRPr>
          </a:p>
        </p:txBody>
      </p:sp>
      <p:sp>
        <p:nvSpPr>
          <p:cNvPr id="15" name="TextBox 14">
            <a:extLst>
              <a:ext uri="{FF2B5EF4-FFF2-40B4-BE49-F238E27FC236}">
                <a16:creationId xmlns:a16="http://schemas.microsoft.com/office/drawing/2014/main" id="{372839C3-D4A8-CF6E-63DC-DF34D76AF403}"/>
              </a:ext>
            </a:extLst>
          </p:cNvPr>
          <p:cNvSpPr txBox="1"/>
          <p:nvPr/>
        </p:nvSpPr>
        <p:spPr>
          <a:xfrm>
            <a:off x="557752" y="2784927"/>
            <a:ext cx="643693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buClr>
                <a:schemeClr val="bg1"/>
              </a:buClr>
            </a:pPr>
            <a:r>
              <a:rPr lang="en-US" sz="1400" dirty="0">
                <a:latin typeface="Roboto Light" panose="020F0502020204030204" pitchFamily="2" charset="0"/>
                <a:ea typeface="Roboto Light" panose="020F0502020204030204" pitchFamily="2" charset="0"/>
                <a:cs typeface="Roboto Light" panose="020F0502020204030204" pitchFamily="2" charset="0"/>
              </a:rPr>
              <a:t>The Salvation Army’s annual Christmas Kettle Campaign relies on public donations to assist millions of people living in poverty. Without the help of volunteers, we can’t raise these essential funds. By becoming a Salvation Army Christmas Kettle Volunteer, you can help vulnerable Canadians.</a:t>
            </a:r>
            <a:endParaRPr lang="en-US" sz="1050" dirty="0">
              <a:latin typeface="Roboto Light" panose="020F0502020204030204" pitchFamily="2" charset="0"/>
              <a:ea typeface="Roboto Light" panose="020F0502020204030204" pitchFamily="2" charset="0"/>
              <a:cs typeface="Roboto Light" panose="020F0502020204030204" pitchFamily="2" charset="0"/>
            </a:endParaRPr>
          </a:p>
        </p:txBody>
      </p:sp>
      <p:pic>
        <p:nvPicPr>
          <p:cNvPr id="3" name="Picture 2" descr="A qr code with a white background&#10;&#10;AI-generated content may be incorrect.">
            <a:extLst>
              <a:ext uri="{FF2B5EF4-FFF2-40B4-BE49-F238E27FC236}">
                <a16:creationId xmlns:a16="http://schemas.microsoft.com/office/drawing/2014/main" id="{5260AE81-075E-C720-0B98-40B2546318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0918" y="7646155"/>
            <a:ext cx="1737360" cy="1737360"/>
          </a:xfrm>
          <a:prstGeom prst="rect">
            <a:avLst/>
          </a:prstGeom>
        </p:spPr>
      </p:pic>
    </p:spTree>
    <p:extLst>
      <p:ext uri="{BB962C8B-B14F-4D97-AF65-F5344CB8AC3E}">
        <p14:creationId xmlns:p14="http://schemas.microsoft.com/office/powerpoint/2010/main" val="2729874525"/>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ABEF82073A2A4086BC343308CFD96A" ma:contentTypeVersion="18" ma:contentTypeDescription="Create a new document." ma:contentTypeScope="" ma:versionID="85718993cba45407c1a9a96843eabf90">
  <xsd:schema xmlns:xsd="http://www.w3.org/2001/XMLSchema" xmlns:xs="http://www.w3.org/2001/XMLSchema" xmlns:p="http://schemas.microsoft.com/office/2006/metadata/properties" xmlns:ns2="5a6a0cdd-b06d-44e0-870f-19c39955f92b" xmlns:ns3="7bc45313-73d2-43c9-ab90-fff1e082dd9d" targetNamespace="http://schemas.microsoft.com/office/2006/metadata/properties" ma:root="true" ma:fieldsID="a53fe469030a04165e1f5c2dda3caf2a" ns2:_="" ns3:_="">
    <xsd:import namespace="5a6a0cdd-b06d-44e0-870f-19c39955f92b"/>
    <xsd:import namespace="7bc45313-73d2-43c9-ab90-fff1e082dd9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MediaServiceLocation" minOccurs="0"/>
                <xsd:element ref="ns2:MediaServiceSearchProperties" minOccurs="0"/>
                <xsd:element ref="ns2:Dateandtime" minOccurs="0"/>
                <xsd:element ref="ns2:Status" minOccurs="0"/>
                <xsd:element ref="ns2:Own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6a0cdd-b06d-44e0-870f-19c39955f9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63e751a-39b4-4cf3-ba10-e7af97098ae3"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Dateandtime" ma:index="23" nillable="true" ma:displayName="Date and time" ma:format="DateOnly" ma:internalName="Dateandtime">
      <xsd:simpleType>
        <xsd:restriction base="dms:DateTime"/>
      </xsd:simpleType>
    </xsd:element>
    <xsd:element name="Status" ma:index="24" nillable="true" ma:displayName="Status" ma:default="Active" ma:format="Dropdown" ma:internalName="Status">
      <xsd:simpleType>
        <xsd:restriction base="dms:Choice">
          <xsd:enumeration value="Active"/>
          <xsd:enumeration value="Completed"/>
        </xsd:restriction>
      </xsd:simpleType>
    </xsd:element>
    <xsd:element name="Owner" ma:index="25" nillable="true" ma:displayName="Owner" ma:format="Dropdown" ma:list="UserInfo" ma:SharePointGroup="0"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bc45313-73d2-43c9-ab90-fff1e082dd9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a2ba68e8-f895-4999-9288-b53311bdc053}" ma:internalName="TaxCatchAll" ma:showField="CatchAllData" ma:web="7bc45313-73d2-43c9-ab90-fff1e082dd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a6a0cdd-b06d-44e0-870f-19c39955f92b">
      <Terms xmlns="http://schemas.microsoft.com/office/infopath/2007/PartnerControls"/>
    </lcf76f155ced4ddcb4097134ff3c332f>
    <TaxCatchAll xmlns="7bc45313-73d2-43c9-ab90-fff1e082dd9d" xsi:nil="true"/>
    <SharedWithUsers xmlns="7bc45313-73d2-43c9-ab90-fff1e082dd9d">
      <UserInfo>
        <DisplayName>Shanon Lori Filice</DisplayName>
        <AccountId>106</AccountId>
        <AccountType/>
      </UserInfo>
      <UserInfo>
        <DisplayName>Kathy Cooper</DisplayName>
        <AccountId>248</AccountId>
        <AccountType/>
      </UserInfo>
      <UserInfo>
        <DisplayName>Jonathan Landon</DisplayName>
        <AccountId>38</AccountId>
        <AccountType/>
      </UserInfo>
    </SharedWithUsers>
    <MediaLengthInSeconds xmlns="5a6a0cdd-b06d-44e0-870f-19c39955f92b" xsi:nil="true"/>
    <Dateandtime xmlns="5a6a0cdd-b06d-44e0-870f-19c39955f92b" xsi:nil="true"/>
    <Owner xmlns="5a6a0cdd-b06d-44e0-870f-19c39955f92b">
      <UserInfo>
        <DisplayName/>
        <AccountId xsi:nil="true"/>
        <AccountType/>
      </UserInfo>
    </Owner>
    <Status xmlns="5a6a0cdd-b06d-44e0-870f-19c39955f92b">Active</Statu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2A93DA-1658-42DE-A90C-1105B8E7176B}">
  <ds:schemaRefs>
    <ds:schemaRef ds:uri="5a6a0cdd-b06d-44e0-870f-19c39955f92b"/>
    <ds:schemaRef ds:uri="7bc45313-73d2-43c9-ab90-fff1e082dd9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5C2BB30-070C-47C3-A7D2-3BDEB7C31C53}">
  <ds:schemaRefs>
    <ds:schemaRef ds:uri="5a6a0cdd-b06d-44e0-870f-19c39955f92b"/>
    <ds:schemaRef ds:uri="7bc45313-73d2-43c9-ab90-fff1e082dd9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76E72E6-8032-4289-98C4-EE20F445EB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TotalTime>
  <Words>112</Words>
  <Application>Microsoft Office PowerPoint</Application>
  <PresentationFormat>Custom</PresentationFormat>
  <Paragraphs>10</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Roboto</vt:lpstr>
      <vt:lpstr>Roboto Light</vt:lpstr>
      <vt:lpstr>1_Custom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Slalom Consulting</dc:creator>
  <cp:lastModifiedBy>Janet Welsh</cp:lastModifiedBy>
  <cp:revision>3</cp:revision>
  <cp:lastPrinted>2019-10-15T16:59:50Z</cp:lastPrinted>
  <dcterms:created xsi:type="dcterms:W3CDTF">2017-02-06T15:36:46Z</dcterms:created>
  <dcterms:modified xsi:type="dcterms:W3CDTF">2025-07-15T19:42:51Z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15228fd9-f888-48c4-8167-a2c9ee00d754</vt:lpwstr>
  </property>
  <property fmtid="{D5CDD505-2E9C-101B-9397-08002B2CF9AE}" pid="3" name="ContentTypeId">
    <vt:lpwstr>0x010100A5ABEF82073A2A4086BC343308CFD96A</vt:lpwstr>
  </property>
  <property fmtid="{D5CDD505-2E9C-101B-9397-08002B2CF9AE}" pid="4" name="SecureWorksClassification">
    <vt:lpwstr>Confidential</vt:lpwstr>
  </property>
  <property fmtid="{D5CDD505-2E9C-101B-9397-08002B2CF9AE}" pid="5" name="MediaServiceImageTags">
    <vt:lpwstr/>
  </property>
  <property fmtid="{D5CDD505-2E9C-101B-9397-08002B2CF9AE}" pid="6" name="Order">
    <vt:r8>1818800</vt:r8>
  </property>
  <property fmtid="{D5CDD505-2E9C-101B-9397-08002B2CF9AE}" pid="7" name="xd_Signature">
    <vt:bool>false</vt:bool>
  </property>
  <property fmtid="{D5CDD505-2E9C-101B-9397-08002B2CF9AE}" pid="8" name="xd_ProgID">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