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4"/>
  </p:sldMasterIdLst>
  <p:notesMasterIdLst>
    <p:notesMasterId r:id="rId6"/>
  </p:notesMasterIdLst>
  <p:sldIdLst>
    <p:sldId id="2147041934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B31704-6435-8BCD-020C-BAF82BCF99BC}" name="Roopy Chhina" initials="RC" userId="S::roopy.chhina@salvationarmy.ca::a26eb683-a999-482c-8d0b-9d64fc3143d2" providerId="AD"/>
  <p188:author id="{A1CE1311-C5EE-50B5-7742-4106DDE05CC6}" name="Damilola Odunaike" initials="DO" userId="S::damilola.odunaike@salvationarmy.ca::e6516145-c6bf-4a28-9732-a0c20a5ee143" providerId="AD"/>
  <p188:author id="{73DE201F-A330-3FC9-BD06-66BCE5EBA6C5}" name="Prerana Singh" initials="PS" userId="S::Prerana.Singh@salvationarmy.ca::e3da9807-a4ad-4b71-851d-c0907b4f0b99" providerId="AD"/>
  <p188:author id="{6AB8C11F-0E14-E891-6094-569D08F7A9E0}" name="Jessica Biggs" initials="JB" userId="S::jessica.biggs@salvationarmy.ca::2c8b8543-a4ae-4a4f-8738-738ed8a08452" providerId="AD"/>
  <p188:author id="{7A4D5120-7367-CD6F-8E37-79119DAE2ED2}" name="Kaitlyn Zator" initials="KZ" userId="S::kaitlyn.zator@slalom.com::de622319-d6c8-4170-8f7b-77ff20300956" providerId="AD"/>
  <p188:author id="{66933126-A237-FD0A-BF2B-5CE0743E8177}" name="David Lozinski" initials="DL" userId="S::david.lozinski@salvationarmy.ca::f90a3743-e27c-4448-b07a-8bd8b5c5b500" providerId="AD"/>
  <p188:author id="{94C0832B-7386-41B3-7E21-0FE915C63636}" name="David Lozinski" initials="DL" userId="S::David.Lozinski@salvationarmy.ca::f90a3743-e27c-4448-b07a-8bd8b5c5b500" providerId="AD"/>
  <p188:author id="{EF6C4A2E-E18D-48E8-427A-0B8B03AD240C}" name="Cindy Li" initials="CL" userId="S::cindy.l@slalom.com::1629607b-e04d-4ff8-b753-ebecf4ae81b0" providerId="AD"/>
  <p188:author id="{2E09E63E-AF40-35E1-B69C-ECB31AF1545A}" name="Alice Johansson" initials="" userId="S::Alice.Johansson@salvationarmy.ca::3c3a6e0e-6b0a-4dc0-bf33-137d05f038ad" providerId="AD"/>
  <p188:author id="{F24E525C-9490-9881-1791-8079F0BD7B18}" name="Benty Ditto" initials="BD" userId="S::benty.ditto@salvationarmy.ca::8cf3be92-0998-4c4b-b681-398716508985" providerId="AD"/>
  <p188:author id="{551B8361-8313-3C96-5D07-68411D1B4FA8}" name="Kajan Karunakaran" initials="KK" userId="S::kajan.karunakaran@salvationarmy.ca::68e32988-2e09-4dec-a7dd-ca2ce6c7822b" providerId="AD"/>
  <p188:author id="{4C4E076E-CD76-AD23-0B73-AF2CEA9288F4}" name="Benty Ditto" initials="" userId="S::Benty.Ditto@salvationarmy.ca::8cf3be92-0998-4c4b-b681-398716508985" providerId="AD"/>
  <p188:author id="{DD912C6F-7290-77AF-0733-8E257CE35FE4}" name="Kaitlyn Zator" initials="KZ" userId="S::kaitlyn.zator@salvationarmy.ca::605c00c6-faa1-41fb-ab9f-ba302f78294d" providerId="AD"/>
  <p188:author id="{8C980873-2B34-13D8-3781-CD609ABE696E}" name="Hua Ping Tan" initials="HPT" userId="Hua Ping Tan" providerId="None"/>
  <p188:author id="{B4A3797B-4FCC-6EAF-6BCA-C66D63F433A1}" name="Damilola Odunaike" initials="DO" userId="S::Damilola.Odunaike@salvationarmy.ca::e6516145-c6bf-4a28-9732-a0c20a5ee143" providerId="AD"/>
  <p188:author id="{08E35980-3DC5-04DF-03B7-87749483BF13}" name="Hua-Ping Tan" initials="HT" userId="S::hua-ping.tan@salvationarmy.ca::f6c5767d-b4bc-474d-b7eb-569d452bd299" providerId="AD"/>
  <p188:author id="{9BE9048C-6974-FF25-A602-A5366D51BC1F}" name="Jazz Hayre" initials="JH" userId="S::Jazz.Hayre@salvationarmy.ca::266f5da7-b451-4188-a318-aa445c31a562" providerId="AD"/>
  <p188:author id="{CC017D94-BDDE-880C-328A-F9815B71555C}" name="Chika Nwabuike" initials="CN" userId="S::Chika.Nwabuike@salvationarmy.ca::e8a08f4a-f619-4f46-9a69-80fa8f8cefee" providerId="AD"/>
  <p188:author id="{2DB70098-EACD-D080-9652-0FBDC38BD3AD}" name="Caitlin Tuba" initials="CT" userId="S::caitlin.tuba@slalom.com::b4c54179-ad73-40e8-a8bd-ec9c2fbdf803" providerId="AD"/>
  <p188:author id="{587D4C9F-8E35-3E06-9FD8-BAED1A4EF9A2}" name="Aditya Verma" initials="AV" userId="S::Aditya.Verma@salvationarmy.ca::9db3b71f-ed7e-4ded-8a8d-219f69752ca7" providerId="AD"/>
  <p188:author id="{76EF23A4-4A4C-6DF0-BA38-540C40F8BC1F}" name="Kaitlyn Zator" initials="KZ" userId="S::Kaitlyn.Zator@salvationarmy.ca::605c00c6-faa1-41fb-ab9f-ba302f78294d" providerId="AD"/>
  <p188:author id="{35CE3ACB-AB70-849B-A3D8-E398C84A2B95}" name="Faisal Ahmed" initials="FA" userId="S::faisal.ahmed@salvationarmy.ca::20c3bedc-9d1a-4df5-8672-b61c0bcb53d8" providerId="AD"/>
  <p188:author id="{058D50CB-D620-3899-A12F-18E279524095}" name="Alice Johansson" initials="AJ" userId="S::alice.johansson@salvationarmy.ca::3c3a6e0e-6b0a-4dc0-bf33-137d05f038ad" providerId="AD"/>
  <p188:author id="{155EADD4-CC37-0823-7311-31869C247F4A}" name="Chika Nwabuike" initials="CN" userId="S::chika.nwabuike@salvationarmy.ca::e8a08f4a-f619-4f46-9a69-80fa8f8cefee" providerId="AD"/>
  <p188:author id="{B21399D6-DCBE-56A4-2452-CF930C258B3C}" name="Sandra Pavlova" initials="SP" userId="S::sandra.pavlova@salvationarmy.ca::656a89cc-d81e-4543-b84a-fd1fc3955f4d" providerId="AD"/>
  <p188:author id="{E92CD8D9-AC25-6021-E037-3F3541F9FFDC}" name="Sandra Pavlova" initials="SP" userId="S::Sandra.Pavlova@salvationarmy.ca::656a89cc-d81e-4543-b84a-fd1fc3955f4d" providerId="AD"/>
  <p188:author id="{0DB9D4E6-1FBC-75FF-0BFA-5CDE57D21B14}" name="Hua-Ping Tan" initials="" userId="S::Hua-Ping.Tan@salvationarmy.ca::f6c5767d-b4bc-474d-b7eb-569d452bd299" providerId="AD"/>
  <p188:author id="{7B4E99EF-A0F7-6DB0-B9F5-9D1CB3C157E0}" name="Jessica Biggs" initials="" userId="S::Jessica.Biggs@salvationarmy.ca::2c8b8543-a4ae-4a4f-8738-738ed8a08452" providerId="AD"/>
  <p188:author id="{98F835FA-BE3B-FC93-6A28-93A3CC093717}" name="Steve Goodyear" initials="SG" userId="S::steve.goodyear@salvationarmy.ca::9840b3c6-e4c4-4db8-a022-57f88f835b0a" providerId="AD"/>
  <p188:author id="{758B2FFD-AF7E-23E4-0D62-B2F71B9CBF5C}" name="Laura Bibbo" initials="LB" userId="S::laura.bibbo@salvationarmy.ca::8f2530f9-aeec-41dc-9acc-bf118e048ff6" providerId="AD"/>
  <p188:author id="{2A9AAFFD-66BD-C337-3730-9956F4B17887}" name="David Lozinski" initials="DL" userId="S::david.lozinski@slalom.com::d93e635f-a5e1-4003-8e06-387c2d42ced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vani Patel" initials="SP" lastIdx="2" clrIdx="0">
    <p:extLst>
      <p:ext uri="{19B8F6BF-5375-455C-9EA6-DF929625EA0E}">
        <p15:presenceInfo xmlns:p15="http://schemas.microsoft.com/office/powerpoint/2012/main" userId="S-1-5-21-610354233-1133782292-1394453194-32768" providerId="AD"/>
      </p:ext>
    </p:extLst>
  </p:cmAuthor>
  <p:cmAuthor id="2" name="Kosela , Allie" initials="K,A" lastIdx="4" clrIdx="1">
    <p:extLst>
      <p:ext uri="{19B8F6BF-5375-455C-9EA6-DF929625EA0E}">
        <p15:presenceInfo xmlns:p15="http://schemas.microsoft.com/office/powerpoint/2012/main" userId="S::AllieKosela@medcan.com::528dc06f-8210-409f-8f45-66f8f5965f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00000"/>
    <a:srgbClr val="F3F3F3"/>
    <a:srgbClr val="FFFFFF"/>
    <a:srgbClr val="080808"/>
    <a:srgbClr val="0D0F18"/>
    <a:srgbClr val="0D8CFF"/>
    <a:srgbClr val="171B40"/>
    <a:srgbClr val="001C35"/>
    <a:srgbClr val="171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C30CA3-28B6-4CB0-87C0-EF38E8015E22}" v="4" dt="2025-07-15T19:35:20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0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Welsh" userId="5477d0bc-060f-45d0-b666-2234c2556ef1" providerId="ADAL" clId="{F8C30CA3-28B6-4CB0-87C0-EF38E8015E22}"/>
    <pc:docChg chg="undo custSel addSld delSld modSld delMainMaster modMainMaster">
      <pc:chgData name="Janet Welsh" userId="5477d0bc-060f-45d0-b666-2234c2556ef1" providerId="ADAL" clId="{F8C30CA3-28B6-4CB0-87C0-EF38E8015E22}" dt="2025-07-22T18:37:53.579" v="160" actId="20577"/>
      <pc:docMkLst>
        <pc:docMk/>
      </pc:docMkLst>
      <pc:sldChg chg="del">
        <pc:chgData name="Janet Welsh" userId="5477d0bc-060f-45d0-b666-2234c2556ef1" providerId="ADAL" clId="{F8C30CA3-28B6-4CB0-87C0-EF38E8015E22}" dt="2025-07-15T19:33:20.853" v="2" actId="47"/>
        <pc:sldMkLst>
          <pc:docMk/>
          <pc:sldMk cId="2729874525" sldId="2147041932"/>
        </pc:sldMkLst>
      </pc:sldChg>
      <pc:sldChg chg="add del">
        <pc:chgData name="Janet Welsh" userId="5477d0bc-060f-45d0-b666-2234c2556ef1" providerId="ADAL" clId="{F8C30CA3-28B6-4CB0-87C0-EF38E8015E22}" dt="2025-07-15T19:34:05.149" v="8" actId="47"/>
        <pc:sldMkLst>
          <pc:docMk/>
          <pc:sldMk cId="1206116980" sldId="2147041933"/>
        </pc:sldMkLst>
      </pc:sldChg>
      <pc:sldChg chg="addSp delSp modSp add mod">
        <pc:chgData name="Janet Welsh" userId="5477d0bc-060f-45d0-b666-2234c2556ef1" providerId="ADAL" clId="{F8C30CA3-28B6-4CB0-87C0-EF38E8015E22}" dt="2025-07-22T18:37:53.579" v="160" actId="20577"/>
        <pc:sldMkLst>
          <pc:docMk/>
          <pc:sldMk cId="2262994912" sldId="2147041934"/>
        </pc:sldMkLst>
        <pc:spChg chg="mod">
          <ac:chgData name="Janet Welsh" userId="5477d0bc-060f-45d0-b666-2234c2556ef1" providerId="ADAL" clId="{F8C30CA3-28B6-4CB0-87C0-EF38E8015E22}" dt="2025-07-15T19:36:15.245" v="73" actId="20577"/>
          <ac:spMkLst>
            <pc:docMk/>
            <pc:sldMk cId="2262994912" sldId="2147041934"/>
            <ac:spMk id="6" creationId="{F710A9C6-BD07-00D2-BE10-D3C4BF4B3207}"/>
          </ac:spMkLst>
        </pc:spChg>
        <pc:spChg chg="mod">
          <ac:chgData name="Janet Welsh" userId="5477d0bc-060f-45d0-b666-2234c2556ef1" providerId="ADAL" clId="{F8C30CA3-28B6-4CB0-87C0-EF38E8015E22}" dt="2025-07-15T19:37:20.023" v="124" actId="20577"/>
          <ac:spMkLst>
            <pc:docMk/>
            <pc:sldMk cId="2262994912" sldId="2147041934"/>
            <ac:spMk id="8" creationId="{346F1CEA-7742-B6B1-CD38-99B1598A5B7B}"/>
          </ac:spMkLst>
        </pc:spChg>
        <pc:spChg chg="mod">
          <ac:chgData name="Janet Welsh" userId="5477d0bc-060f-45d0-b666-2234c2556ef1" providerId="ADAL" clId="{F8C30CA3-28B6-4CB0-87C0-EF38E8015E22}" dt="2025-07-15T19:36:38.657" v="123" actId="20577"/>
          <ac:spMkLst>
            <pc:docMk/>
            <pc:sldMk cId="2262994912" sldId="2147041934"/>
            <ac:spMk id="9" creationId="{0EAFC161-1444-348B-F59A-60C506FF0186}"/>
          </ac:spMkLst>
        </pc:spChg>
        <pc:spChg chg="add mod">
          <ac:chgData name="Janet Welsh" userId="5477d0bc-060f-45d0-b666-2234c2556ef1" providerId="ADAL" clId="{F8C30CA3-28B6-4CB0-87C0-EF38E8015E22}" dt="2025-07-15T19:33:41.871" v="6"/>
          <ac:spMkLst>
            <pc:docMk/>
            <pc:sldMk cId="2262994912" sldId="2147041934"/>
            <ac:spMk id="15" creationId="{2FC2E0D2-25B0-F2D9-3BE2-0C6E5DA1C743}"/>
          </ac:spMkLst>
        </pc:spChg>
        <pc:spChg chg="add mod">
          <ac:chgData name="Janet Welsh" userId="5477d0bc-060f-45d0-b666-2234c2556ef1" providerId="ADAL" clId="{F8C30CA3-28B6-4CB0-87C0-EF38E8015E22}" dt="2025-07-22T18:37:53.579" v="160" actId="20577"/>
          <ac:spMkLst>
            <pc:docMk/>
            <pc:sldMk cId="2262994912" sldId="2147041934"/>
            <ac:spMk id="16" creationId="{43D97B3A-3E7F-47AB-CE96-C5B906921648}"/>
          </ac:spMkLst>
        </pc:spChg>
        <pc:cxnChg chg="mod">
          <ac:chgData name="Janet Welsh" userId="5477d0bc-060f-45d0-b666-2234c2556ef1" providerId="ADAL" clId="{F8C30CA3-28B6-4CB0-87C0-EF38E8015E22}" dt="2025-07-15T19:34:21.854" v="21" actId="1036"/>
          <ac:cxnSpMkLst>
            <pc:docMk/>
            <pc:sldMk cId="2262994912" sldId="2147041934"/>
            <ac:cxnSpMk id="11" creationId="{016AFBE9-60A7-D18C-4E55-C4B81BC5839B}"/>
          </ac:cxnSpMkLst>
        </pc:cxnChg>
      </pc:sldChg>
      <pc:sldMasterChg chg="del">
        <pc:chgData name="Janet Welsh" userId="5477d0bc-060f-45d0-b666-2234c2556ef1" providerId="ADAL" clId="{F8C30CA3-28B6-4CB0-87C0-EF38E8015E22}" dt="2025-07-15T19:45:43.887" v="125" actId="2696"/>
        <pc:sldMasterMkLst>
          <pc:docMk/>
          <pc:sldMasterMk cId="710807299" sldId="2147483684"/>
        </pc:sldMasterMkLst>
      </pc:sldMasterChg>
      <pc:sldMasterChg chg="del">
        <pc:chgData name="Janet Welsh" userId="5477d0bc-060f-45d0-b666-2234c2556ef1" providerId="ADAL" clId="{F8C30CA3-28B6-4CB0-87C0-EF38E8015E22}" dt="2025-07-15T19:45:50.254" v="127" actId="2696"/>
        <pc:sldMasterMkLst>
          <pc:docMk/>
          <pc:sldMasterMk cId="659230855" sldId="2147483766"/>
        </pc:sldMasterMkLst>
      </pc:sldMasterChg>
      <pc:sldMasterChg chg="del">
        <pc:chgData name="Janet Welsh" userId="5477d0bc-060f-45d0-b666-2234c2556ef1" providerId="ADAL" clId="{F8C30CA3-28B6-4CB0-87C0-EF38E8015E22}" dt="2025-07-15T19:45:55.160" v="128" actId="2696"/>
        <pc:sldMasterMkLst>
          <pc:docMk/>
          <pc:sldMasterMk cId="4140025787" sldId="2147483782"/>
        </pc:sldMasterMkLst>
      </pc:sldMasterChg>
      <pc:sldMasterChg chg="del">
        <pc:chgData name="Janet Welsh" userId="5477d0bc-060f-45d0-b666-2234c2556ef1" providerId="ADAL" clId="{F8C30CA3-28B6-4CB0-87C0-EF38E8015E22}" dt="2025-07-15T19:45:47.341" v="126" actId="2696"/>
        <pc:sldMasterMkLst>
          <pc:docMk/>
          <pc:sldMasterMk cId="2134525367" sldId="2147483802"/>
        </pc:sldMasterMkLst>
      </pc:sldMasterChg>
      <pc:sldMasterChg chg="delSp mod">
        <pc:chgData name="Janet Welsh" userId="5477d0bc-060f-45d0-b666-2234c2556ef1" providerId="ADAL" clId="{F8C30CA3-28B6-4CB0-87C0-EF38E8015E22}" dt="2025-07-15T19:45:58.630" v="129" actId="478"/>
        <pc:sldMasterMkLst>
          <pc:docMk/>
          <pc:sldMasterMk cId="3980762450" sldId="2147483814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8ADCB5A-41C1-4711-AB74-95071C6B5929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3938" y="1162050"/>
            <a:ext cx="24225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C1E3283-1C49-4CA9-AF4F-C47447288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04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3A685-F8C8-3009-FEA1-D2B4F3008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238"/>
            <a:ext cx="5829300" cy="350202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11A40-78FA-D1BA-8AA4-286BA686F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3200"/>
            <a:ext cx="5829300" cy="2428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44DE4-89DA-55CA-209D-B807984A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86E4F-09DF-759B-FD87-1B831866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44452-CCE0-3285-6270-5FEE19DA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4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3A7F9-E605-E1FF-0924-4C3B2A90F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BE71EF-7D5C-5388-CDDA-9CA336D49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7EDD1-FA08-7B8D-F112-7E637F27D4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1E3A5-6F2E-8FF4-4AA8-41839306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5E247-BF68-BF61-C94A-D5684C32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0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603521-F53C-E052-FF47-7BE1D25C2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600" y="534988"/>
            <a:ext cx="1674813" cy="852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486B7-ED70-1A51-D19D-A6183D5C2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534988"/>
            <a:ext cx="4875212" cy="8524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874B0-F017-992D-6C8D-81AB28C1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D9F9B-CAB0-C9BB-BBDA-64A78CC5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E2375-6FE7-C4EA-5820-12C103696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7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7A8DA-DAFB-0643-E72A-7499BBA8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FF91D-F95D-3057-5F97-6582D0E91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95E40-BA7C-F895-0C89-73A41BDAA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7456C-B817-868E-6437-66A256F60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4550E-790D-4A9E-A3D2-F9EBDE24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546C9-41FE-FF33-891D-A0542591D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508250"/>
            <a:ext cx="6704013" cy="41830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AF43B-CF00-AE82-CC32-E93E3556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6731000"/>
            <a:ext cx="6704013" cy="2200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A944A-5281-129F-7E11-A677E4905E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18032-E692-10B6-03F1-9D8B3DCA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57BE1-8850-18EE-648F-B175C622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2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7A32E-2BC2-109F-2FEE-5A0DA548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A2667-C106-23D8-8401-66316BDE4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988" y="2678113"/>
            <a:ext cx="3275012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A1EF6-7C70-3679-F71D-F7C2699C9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400" y="2678113"/>
            <a:ext cx="3275013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A6DD2-8AA1-F591-17DC-2CAB48CD1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A957C-8458-9E0D-0F2E-7F59E985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2A3E7-058D-5341-7F3C-12765D50F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C10C7-F966-EEB1-78A0-02956522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4012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52C45-3AB3-F1BF-976A-780EF220C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465388"/>
            <a:ext cx="3287712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2AD44-E960-CEB5-4414-305ADAF5B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988" y="3673475"/>
            <a:ext cx="3287712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9F11E-6582-9540-62A6-A9B4FD97A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5413" y="2465388"/>
            <a:ext cx="3303587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F581A-A837-AB3F-4C1F-738E797BB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5413" y="3673475"/>
            <a:ext cx="3303587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89035-565C-6664-23F2-5F42E9FF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91272-CBDA-A0DB-E667-65001FF4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22EA2B-B125-77E5-3CAD-D5683B18F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9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FADF6-7738-2E85-B931-85524C67F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DF99E-976B-E954-4824-3D07F02A47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99002-DD95-17F8-D766-9A09189A2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9ECB7-0132-2613-A11D-57E336B4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2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9BF1E-C968-BE4F-02F1-D0A54F54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7087DB-281F-7522-CE0F-0C4D4AC1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0DCA4-2A1C-EDAE-ECB8-DDE7E04D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1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A189-2004-93FA-74D8-EEA95AB3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5EE3F-8304-E68A-330F-C95941A00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55A93-007F-F191-53A4-3757FD634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7690B-145F-B0AA-8804-F6804242A5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0D5DA-5248-F03A-E75F-66B4D4C6F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AE732A-5712-2C9E-B4C4-8E75E055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57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9E62-AA74-41D4-E2E3-C747815A2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4703F-DD80-4554-E26D-F7D65D0B3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E20A70-B981-5C86-8772-BBE496E20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9D2CA-2ECE-0CEA-3C8D-CA294263E4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5FF02-5AC1-2FD1-B0F0-23A84C3B8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7A0C9F-906E-2FEF-4F84-D4221E6A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1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F150E3-E560-F0AF-A94F-19DD1E998126}"/>
              </a:ext>
            </a:extLst>
          </p:cNvPr>
          <p:cNvSpPr/>
          <p:nvPr userDrawn="1"/>
        </p:nvSpPr>
        <p:spPr>
          <a:xfrm>
            <a:off x="0" y="0"/>
            <a:ext cx="7772400" cy="30676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6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ortal.salvationarmy.ca/s/login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70547-7DE3-5EE1-0F77-1804ACE3D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710A9C6-BD07-00D2-BE10-D3C4BF4B3207}"/>
              </a:ext>
            </a:extLst>
          </p:cNvPr>
          <p:cNvSpPr txBox="1"/>
          <p:nvPr/>
        </p:nvSpPr>
        <p:spPr>
          <a:xfrm>
            <a:off x="831947" y="6308684"/>
            <a:ext cx="2344885" cy="5909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Join our community today</a:t>
            </a:r>
            <a:endParaRPr lang="en-US" sz="1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56454F-124E-FA1F-CFDA-9E9A7769000C}"/>
              </a:ext>
            </a:extLst>
          </p:cNvPr>
          <p:cNvSpPr txBox="1"/>
          <p:nvPr/>
        </p:nvSpPr>
        <p:spPr>
          <a:xfrm>
            <a:off x="831947" y="6948414"/>
            <a:ext cx="2089706" cy="4809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Apply to become a volunteer today!</a:t>
            </a:r>
            <a:endParaRPr lang="en-US" sz="105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6F1CEA-7742-B6B1-CD38-99B1598A5B7B}"/>
              </a:ext>
            </a:extLst>
          </p:cNvPr>
          <p:cNvSpPr txBox="1"/>
          <p:nvPr/>
        </p:nvSpPr>
        <p:spPr>
          <a:xfrm>
            <a:off x="4260917" y="6286708"/>
            <a:ext cx="2562963" cy="5355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Sign in to The Salvation Army Portal</a:t>
            </a:r>
            <a:endParaRPr lang="en-US" sz="11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AFC161-1444-348B-F59A-60C506FF0186}"/>
              </a:ext>
            </a:extLst>
          </p:cNvPr>
          <p:cNvSpPr txBox="1"/>
          <p:nvPr/>
        </p:nvSpPr>
        <p:spPr>
          <a:xfrm>
            <a:off x="4260918" y="6884798"/>
            <a:ext cx="2877499" cy="4801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Easily schedule and manage your volunteer shifts.</a:t>
            </a:r>
            <a:endParaRPr lang="en-US" sz="105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6AFBE9-60A7-D18C-4E55-C4B81BC5839B}"/>
              </a:ext>
            </a:extLst>
          </p:cNvPr>
          <p:cNvCxnSpPr>
            <a:cxnSpLocks/>
          </p:cNvCxnSpPr>
          <p:nvPr/>
        </p:nvCxnSpPr>
        <p:spPr>
          <a:xfrm>
            <a:off x="557752" y="6172871"/>
            <a:ext cx="659876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2D32801-C146-F316-4365-FF4E71356774}"/>
              </a:ext>
            </a:extLst>
          </p:cNvPr>
          <p:cNvCxnSpPr>
            <a:cxnSpLocks/>
          </p:cNvCxnSpPr>
          <p:nvPr/>
        </p:nvCxnSpPr>
        <p:spPr>
          <a:xfrm flipV="1">
            <a:off x="3691379" y="6308684"/>
            <a:ext cx="0" cy="317450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red and white sign with white text&#10;&#10;AI-generated content may be incorrect.">
            <a:extLst>
              <a:ext uri="{FF2B5EF4-FFF2-40B4-BE49-F238E27FC236}">
                <a16:creationId xmlns:a16="http://schemas.microsoft.com/office/drawing/2014/main" id="{2B433933-C934-9EB2-F2DB-5B0E34ED6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2" y="688051"/>
            <a:ext cx="1351877" cy="731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523EFC-B1D3-B370-AB37-AA5BD4BD43DD}"/>
              </a:ext>
            </a:extLst>
          </p:cNvPr>
          <p:cNvSpPr txBox="1"/>
          <p:nvPr/>
        </p:nvSpPr>
        <p:spPr>
          <a:xfrm>
            <a:off x="2306472" y="699868"/>
            <a:ext cx="5008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Ministry Unit Name</a:t>
            </a:r>
          </a:p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 Change Logo to Ministry Unit Logo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4937F6D-B048-57D2-ABEB-D7BCE6C9A728}"/>
              </a:ext>
            </a:extLst>
          </p:cNvPr>
          <p:cNvSpPr txBox="1"/>
          <p:nvPr/>
        </p:nvSpPr>
        <p:spPr>
          <a:xfrm>
            <a:off x="807493" y="7621541"/>
            <a:ext cx="2263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 QR Code for your Ministry Unit </a:t>
            </a:r>
            <a:r>
              <a:rPr lang="en-US" sz="2000" b="1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Volunteer Application Form</a:t>
            </a:r>
            <a:endParaRPr lang="en-US" sz="2000" b="1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397B49-E748-BC6D-52CC-701603A389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7B3242-4703-E7E3-0BD2-40C261B85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D17CAD-1DEF-7078-1902-66D8970E3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918" y="7543800"/>
            <a:ext cx="1737360" cy="1737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FC2E0D2-25B0-F2D9-3BE2-0C6E5DA1C743}"/>
              </a:ext>
            </a:extLst>
          </p:cNvPr>
          <p:cNvSpPr txBox="1"/>
          <p:nvPr/>
        </p:nvSpPr>
        <p:spPr>
          <a:xfrm>
            <a:off x="557752" y="1680454"/>
            <a:ext cx="626725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Introducing The Salvation Army Portal!</a:t>
            </a:r>
            <a:endParaRPr lang="en-US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D97B3A-3E7F-47AB-CE96-C5B906921648}"/>
              </a:ext>
            </a:extLst>
          </p:cNvPr>
          <p:cNvSpPr txBox="1"/>
          <p:nvPr/>
        </p:nvSpPr>
        <p:spPr>
          <a:xfrm>
            <a:off x="641446" y="2116187"/>
            <a:ext cx="6728346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200"/>
              </a:spcBef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Designed to make your journey with us more convenient with self-serve features where you can explore volunteer opportunities, access training materials, and sign up for shifts that suit your schedule.</a:t>
            </a:r>
          </a:p>
          <a:p>
            <a:pPr>
              <a:spcBef>
                <a:spcPts val="1200"/>
              </a:spcBef>
            </a:pP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User?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 to 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https://portal.salvationarmy.ca/s/login/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or scan the QR code below to sign up.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Returning User?</a:t>
            </a: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Simply log in using your existing sign in information.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kern="100" dirty="0">
                <a:solidFill>
                  <a:srgbClr val="000000"/>
                </a:solidFill>
                <a:latin typeface="Calibri" panose="020F0502020204030204" pitchFamily="34" charset="0"/>
                <a:ea typeface="Segoe UI" panose="020B0502040204020203" pitchFamily="34" charset="0"/>
                <a:cs typeface="Calibri" panose="020F0502020204030204" pitchFamily="34" charset="0"/>
              </a:rPr>
              <a:t>If you have any questions or need help, don't hesitate to reach out to </a:t>
            </a:r>
            <a:r>
              <a:rPr lang="en-US" kern="1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Segoe UI" panose="020B0502040204020203" pitchFamily="34" charset="0"/>
                <a:cs typeface="Calibri" panose="020F0502020204030204" pitchFamily="34" charset="0"/>
              </a:rPr>
              <a:t>(Insert Ministry Unit Contact Name)</a:t>
            </a:r>
            <a:endParaRPr lang="en-US" kern="100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 kern="100" dirty="0">
                <a:solidFill>
                  <a:srgbClr val="000000"/>
                </a:solidFill>
                <a:latin typeface="Calibri" panose="020F0502020204030204" pitchFamily="34" charset="0"/>
                <a:ea typeface="Segoe UI" panose="020B0502040204020203" pitchFamily="34" charset="0"/>
                <a:cs typeface="Calibri" panose="020F0502020204030204" pitchFamily="34" charset="0"/>
              </a:rPr>
              <a:t>Let's make a difference together!</a:t>
            </a:r>
            <a:endParaRPr lang="en-US" kern="1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99491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6a0cdd-b06d-44e0-870f-19c39955f92b">
      <Terms xmlns="http://schemas.microsoft.com/office/infopath/2007/PartnerControls"/>
    </lcf76f155ced4ddcb4097134ff3c332f>
    <TaxCatchAll xmlns="7bc45313-73d2-43c9-ab90-fff1e082dd9d" xsi:nil="true"/>
    <SharedWithUsers xmlns="7bc45313-73d2-43c9-ab90-fff1e082dd9d">
      <UserInfo>
        <DisplayName>Shanon Lori Filice</DisplayName>
        <AccountId>106</AccountId>
        <AccountType/>
      </UserInfo>
      <UserInfo>
        <DisplayName>Kathy Cooper</DisplayName>
        <AccountId>248</AccountId>
        <AccountType/>
      </UserInfo>
      <UserInfo>
        <DisplayName>Jonathan Landon</DisplayName>
        <AccountId>38</AccountId>
        <AccountType/>
      </UserInfo>
    </SharedWithUsers>
    <MediaLengthInSeconds xmlns="5a6a0cdd-b06d-44e0-870f-19c39955f92b" xsi:nil="true"/>
    <Dateandtime xmlns="5a6a0cdd-b06d-44e0-870f-19c39955f92b" xsi:nil="true"/>
    <Owner xmlns="5a6a0cdd-b06d-44e0-870f-19c39955f92b">
      <UserInfo>
        <DisplayName/>
        <AccountId xsi:nil="true"/>
        <AccountType/>
      </UserInfo>
    </Owner>
    <Status xmlns="5a6a0cdd-b06d-44e0-870f-19c39955f92b">Active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ABEF82073A2A4086BC343308CFD96A" ma:contentTypeVersion="18" ma:contentTypeDescription="Create a new document." ma:contentTypeScope="" ma:versionID="85718993cba45407c1a9a96843eabf90">
  <xsd:schema xmlns:xsd="http://www.w3.org/2001/XMLSchema" xmlns:xs="http://www.w3.org/2001/XMLSchema" xmlns:p="http://schemas.microsoft.com/office/2006/metadata/properties" xmlns:ns2="5a6a0cdd-b06d-44e0-870f-19c39955f92b" xmlns:ns3="7bc45313-73d2-43c9-ab90-fff1e082dd9d" targetNamespace="http://schemas.microsoft.com/office/2006/metadata/properties" ma:root="true" ma:fieldsID="a53fe469030a04165e1f5c2dda3caf2a" ns2:_="" ns3:_="">
    <xsd:import namespace="5a6a0cdd-b06d-44e0-870f-19c39955f92b"/>
    <xsd:import namespace="7bc45313-73d2-43c9-ab90-fff1e082dd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Dateandtime" minOccurs="0"/>
                <xsd:element ref="ns2:Status" minOccurs="0"/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a0cdd-b06d-44e0-870f-19c39955f9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63e751a-39b4-4cf3-ba10-e7af97098a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andtime" ma:index="23" nillable="true" ma:displayName="Date and time" ma:format="DateOnly" ma:internalName="Dateandtime">
      <xsd:simpleType>
        <xsd:restriction base="dms:DateTime"/>
      </xsd:simpleType>
    </xsd:element>
    <xsd:element name="Status" ma:index="24" nillable="true" ma:displayName="Status" ma:default="Active" ma:format="Dropdown" ma:internalName="Status">
      <xsd:simpleType>
        <xsd:restriction base="dms:Choice">
          <xsd:enumeration value="Active"/>
          <xsd:enumeration value="Completed"/>
        </xsd:restriction>
      </xsd:simpleType>
    </xsd:element>
    <xsd:element name="Owner" ma:index="25" nillable="true" ma:displayName="Owner" ma:format="Dropdown" ma:list="UserInfo" ma:SharePointGroup="0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45313-73d2-43c9-ab90-fff1e082dd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2ba68e8-f895-4999-9288-b53311bdc053}" ma:internalName="TaxCatchAll" ma:showField="CatchAllData" ma:web="7bc45313-73d2-43c9-ab90-fff1e082d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C2BB30-070C-47C3-A7D2-3BDEB7C31C53}">
  <ds:schemaRefs>
    <ds:schemaRef ds:uri="5a6a0cdd-b06d-44e0-870f-19c39955f92b"/>
    <ds:schemaRef ds:uri="7bc45313-73d2-43c9-ab90-fff1e082dd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2A93DA-1658-42DE-A90C-1105B8E7176B}">
  <ds:schemaRefs>
    <ds:schemaRef ds:uri="5a6a0cdd-b06d-44e0-870f-19c39955f92b"/>
    <ds:schemaRef ds:uri="7bc45313-73d2-43c9-ab90-fff1e082dd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76E72E6-8032-4289-98C4-EE20F445EB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</TotalTime>
  <Words>154</Words>
  <Application>Microsoft Office PowerPoint</Application>
  <PresentationFormat>Custom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Roboto</vt:lpstr>
      <vt:lpstr>Roboto Light</vt:lpstr>
      <vt:lpstr>1_Custom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Slalom Consulting</dc:creator>
  <cp:lastModifiedBy>Janet Welsh</cp:lastModifiedBy>
  <cp:revision>3</cp:revision>
  <cp:lastPrinted>2019-10-15T16:59:50Z</cp:lastPrinted>
  <dcterms:created xsi:type="dcterms:W3CDTF">2017-02-06T15:36:46Z</dcterms:created>
  <dcterms:modified xsi:type="dcterms:W3CDTF">2025-07-22T18:37:58Z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15228fd9-f888-48c4-8167-a2c9ee00d754</vt:lpwstr>
  </property>
  <property fmtid="{D5CDD505-2E9C-101B-9397-08002B2CF9AE}" pid="3" name="ContentTypeId">
    <vt:lpwstr>0x010100A5ABEF82073A2A4086BC343308CFD96A</vt:lpwstr>
  </property>
  <property fmtid="{D5CDD505-2E9C-101B-9397-08002B2CF9AE}" pid="4" name="SecureWorksClassification">
    <vt:lpwstr>Confidential</vt:lpwstr>
  </property>
  <property fmtid="{D5CDD505-2E9C-101B-9397-08002B2CF9AE}" pid="5" name="MediaServiceImageTags">
    <vt:lpwstr/>
  </property>
  <property fmtid="{D5CDD505-2E9C-101B-9397-08002B2CF9AE}" pid="6" name="Order">
    <vt:r8>1818800</vt:r8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